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0"/>
  </p:notesMasterIdLst>
  <p:sldIdLst>
    <p:sldId id="256" r:id="rId3"/>
    <p:sldId id="259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492"/>
    <a:srgbClr val="8966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1037" autoAdjust="0"/>
  </p:normalViewPr>
  <p:slideViewPr>
    <p:cSldViewPr snapToGrid="0" snapToObjects="1">
      <p:cViewPr>
        <p:scale>
          <a:sx n="90" d="100"/>
          <a:sy n="90" d="100"/>
        </p:scale>
        <p:origin x="2280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2BE935-41C4-47EB-8F1A-C47C43B1D207}" type="doc">
      <dgm:prSet loTypeId="urn:microsoft.com/office/officeart/2005/8/layout/matrix3" loCatId="matrix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660F08-2DBF-4E0E-A937-10DA23202EBB}">
      <dgm:prSet phldrT="[Text]" custT="1"/>
      <dgm:spPr/>
      <dgm:t>
        <a:bodyPr/>
        <a:lstStyle/>
        <a:p>
          <a:r>
            <a:rPr lang="en-US" sz="1700" b="1" dirty="0">
              <a:latin typeface="Arial" pitchFamily="34" charset="0"/>
              <a:cs typeface="Arial" pitchFamily="34" charset="0"/>
            </a:rPr>
            <a:t>Hook </a:t>
          </a:r>
          <a:r>
            <a:rPr lang="en-US" sz="1700" b="0" dirty="0">
              <a:latin typeface="Arial" pitchFamily="34" charset="0"/>
              <a:cs typeface="Arial" pitchFamily="34" charset="0"/>
            </a:rPr>
            <a:t>(</a:t>
          </a:r>
          <a:r>
            <a:rPr lang="en-US" sz="1600" b="0" dirty="0">
              <a:latin typeface="Arial" pitchFamily="34" charset="0"/>
              <a:cs typeface="Arial" pitchFamily="34" charset="0"/>
            </a:rPr>
            <a:t>with citation*)</a:t>
          </a:r>
          <a:endParaRPr lang="en-US" sz="1700" b="0" dirty="0">
            <a:latin typeface="Arial" pitchFamily="34" charset="0"/>
            <a:cs typeface="Arial" pitchFamily="34" charset="0"/>
          </a:endParaRPr>
        </a:p>
      </dgm:t>
    </dgm:pt>
    <dgm:pt modelId="{9E021BD8-D184-4BBF-AF2C-ECF0DB2E606D}" type="parTrans" cxnId="{24CC0B5C-DC9F-4422-9849-F7F9A0561A0F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B349399B-3418-41D9-B974-6101F68E0114}" type="sibTrans" cxnId="{24CC0B5C-DC9F-4422-9849-F7F9A0561A0F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9FE3931F-9639-4247-AF46-833AE56C0F7F}">
      <dgm:prSet phldrT="[Text]" custT="1"/>
      <dgm:spPr/>
      <dgm:t>
        <a:bodyPr/>
        <a:lstStyle/>
        <a:p>
          <a:r>
            <a:rPr lang="en-US" sz="1700" b="1" dirty="0">
              <a:latin typeface="Arial" pitchFamily="34" charset="0"/>
              <a:cs typeface="Arial" pitchFamily="34" charset="0"/>
            </a:rPr>
            <a:t>Anchor </a:t>
          </a:r>
          <a:r>
            <a:rPr lang="en-US" sz="1600" b="0" dirty="0">
              <a:latin typeface="Arial" pitchFamily="34" charset="0"/>
              <a:cs typeface="Arial" pitchFamily="34" charset="0"/>
            </a:rPr>
            <a:t>(with citation*)</a:t>
          </a:r>
        </a:p>
      </dgm:t>
    </dgm:pt>
    <dgm:pt modelId="{2E969D59-7B07-4946-AAD4-AD631FE058CD}" type="parTrans" cxnId="{1A045B05-7620-478D-9830-DA06E2425222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446158B4-A9F4-4529-9C3D-1F7FB4C1BAC7}" type="sibTrans" cxnId="{1A045B05-7620-478D-9830-DA06E2425222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DFBC873F-DE04-43AA-BA8B-71919A9CDBAD}">
      <dgm:prSet phldrT="[Text]"/>
      <dgm:spPr/>
      <dgm:t>
        <a:bodyPr/>
        <a:lstStyle/>
        <a:p>
          <a:r>
            <a:rPr lang="en-US" b="1">
              <a:latin typeface="Arial" pitchFamily="34" charset="0"/>
              <a:cs typeface="Arial" pitchFamily="34" charset="0"/>
            </a:rPr>
            <a:t>General business problem</a:t>
          </a:r>
          <a:endParaRPr lang="en-US" b="1" dirty="0">
            <a:latin typeface="Arial" pitchFamily="34" charset="0"/>
            <a:cs typeface="Arial" pitchFamily="34" charset="0"/>
          </a:endParaRPr>
        </a:p>
      </dgm:t>
    </dgm:pt>
    <dgm:pt modelId="{2C621760-01C8-4865-9ADD-AD0E264BCF07}" type="parTrans" cxnId="{20D0993B-4B61-41B5-AFF0-0E1432CE5752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2230CE0C-7C29-493F-AE57-C16FBF99240F}" type="sibTrans" cxnId="{20D0993B-4B61-41B5-AFF0-0E1432CE5752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A61D0A67-9B30-4E32-8FEB-98DD724B9667}">
      <dgm:prSet phldrT="[Text]"/>
      <dgm:spPr/>
      <dgm:t>
        <a:bodyPr/>
        <a:lstStyle/>
        <a:p>
          <a:r>
            <a:rPr lang="en-US" b="1" dirty="0">
              <a:latin typeface="Arial" pitchFamily="34" charset="0"/>
              <a:cs typeface="Arial" pitchFamily="34" charset="0"/>
            </a:rPr>
            <a:t>Specific business problem to be studied</a:t>
          </a:r>
        </a:p>
      </dgm:t>
    </dgm:pt>
    <dgm:pt modelId="{FEF97F0F-838C-4201-89CE-6C37C096AA0C}" type="parTrans" cxnId="{741BE51E-5E42-41AC-B542-A30DA5915A19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B9357403-E22E-4559-8FB3-6AE738951F16}" type="sibTrans" cxnId="{741BE51E-5E42-41AC-B542-A30DA5915A19}">
      <dgm:prSet/>
      <dgm:spPr/>
      <dgm:t>
        <a:bodyPr/>
        <a:lstStyle/>
        <a:p>
          <a:endParaRPr lang="en-US" b="1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B1320558-D913-4AD6-925F-FD2BF597CD09}" type="pres">
      <dgm:prSet presAssocID="{192BE935-41C4-47EB-8F1A-C47C43B1D207}" presName="matrix" presStyleCnt="0">
        <dgm:presLayoutVars>
          <dgm:chMax val="1"/>
          <dgm:dir/>
          <dgm:resizeHandles val="exact"/>
        </dgm:presLayoutVars>
      </dgm:prSet>
      <dgm:spPr/>
    </dgm:pt>
    <dgm:pt modelId="{D0ACF2C0-E639-44D7-B9F2-53462A38AC2D}" type="pres">
      <dgm:prSet presAssocID="{192BE935-41C4-47EB-8F1A-C47C43B1D207}" presName="diamond" presStyleLbl="bgShp" presStyleIdx="0" presStyleCnt="1" custLinFactNeighborY="-2417"/>
      <dgm:spPr/>
    </dgm:pt>
    <dgm:pt modelId="{E6445324-B0F7-4CA4-BC70-C1F29E69C819}" type="pres">
      <dgm:prSet presAssocID="{192BE935-41C4-47EB-8F1A-C47C43B1D207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444C768-FCE6-42E6-A26D-76B420C44169}" type="pres">
      <dgm:prSet presAssocID="{192BE935-41C4-47EB-8F1A-C47C43B1D207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37892F2-1AD7-4908-BF17-3077DFE2DE6C}" type="pres">
      <dgm:prSet presAssocID="{192BE935-41C4-47EB-8F1A-C47C43B1D207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0AFE8E3-4BBA-46C8-965B-8D30C5F1119A}" type="pres">
      <dgm:prSet presAssocID="{192BE935-41C4-47EB-8F1A-C47C43B1D207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A045B05-7620-478D-9830-DA06E2425222}" srcId="{192BE935-41C4-47EB-8F1A-C47C43B1D207}" destId="{9FE3931F-9639-4247-AF46-833AE56C0F7F}" srcOrd="1" destOrd="0" parTransId="{2E969D59-7B07-4946-AAD4-AD631FE058CD}" sibTransId="{446158B4-A9F4-4529-9C3D-1F7FB4C1BAC7}"/>
    <dgm:cxn modelId="{741BE51E-5E42-41AC-B542-A30DA5915A19}" srcId="{192BE935-41C4-47EB-8F1A-C47C43B1D207}" destId="{A61D0A67-9B30-4E32-8FEB-98DD724B9667}" srcOrd="3" destOrd="0" parTransId="{FEF97F0F-838C-4201-89CE-6C37C096AA0C}" sibTransId="{B9357403-E22E-4559-8FB3-6AE738951F16}"/>
    <dgm:cxn modelId="{AA0F002D-5066-C04E-9F82-E893F8BB81D1}" type="presOf" srcId="{DFBC873F-DE04-43AA-BA8B-71919A9CDBAD}" destId="{A37892F2-1AD7-4908-BF17-3077DFE2DE6C}" srcOrd="0" destOrd="0" presId="urn:microsoft.com/office/officeart/2005/8/layout/matrix3"/>
    <dgm:cxn modelId="{20D0993B-4B61-41B5-AFF0-0E1432CE5752}" srcId="{192BE935-41C4-47EB-8F1A-C47C43B1D207}" destId="{DFBC873F-DE04-43AA-BA8B-71919A9CDBAD}" srcOrd="2" destOrd="0" parTransId="{2C621760-01C8-4865-9ADD-AD0E264BCF07}" sibTransId="{2230CE0C-7C29-493F-AE57-C16FBF99240F}"/>
    <dgm:cxn modelId="{29C05154-A515-2644-A954-41FCDD5C3DF7}" type="presOf" srcId="{B8660F08-2DBF-4E0E-A937-10DA23202EBB}" destId="{E6445324-B0F7-4CA4-BC70-C1F29E69C819}" srcOrd="0" destOrd="0" presId="urn:microsoft.com/office/officeart/2005/8/layout/matrix3"/>
    <dgm:cxn modelId="{24CC0B5C-DC9F-4422-9849-F7F9A0561A0F}" srcId="{192BE935-41C4-47EB-8F1A-C47C43B1D207}" destId="{B8660F08-2DBF-4E0E-A937-10DA23202EBB}" srcOrd="0" destOrd="0" parTransId="{9E021BD8-D184-4BBF-AF2C-ECF0DB2E606D}" sibTransId="{B349399B-3418-41D9-B974-6101F68E0114}"/>
    <dgm:cxn modelId="{13141E88-360E-3941-B899-F215864677EE}" type="presOf" srcId="{192BE935-41C4-47EB-8F1A-C47C43B1D207}" destId="{B1320558-D913-4AD6-925F-FD2BF597CD09}" srcOrd="0" destOrd="0" presId="urn:microsoft.com/office/officeart/2005/8/layout/matrix3"/>
    <dgm:cxn modelId="{A4424E9A-488C-384A-9360-032E9D799727}" type="presOf" srcId="{A61D0A67-9B30-4E32-8FEB-98DD724B9667}" destId="{50AFE8E3-4BBA-46C8-965B-8D30C5F1119A}" srcOrd="0" destOrd="0" presId="urn:microsoft.com/office/officeart/2005/8/layout/matrix3"/>
    <dgm:cxn modelId="{4478FFC2-966C-F64B-8877-F2795F4A1E25}" type="presOf" srcId="{9FE3931F-9639-4247-AF46-833AE56C0F7F}" destId="{A444C768-FCE6-42E6-A26D-76B420C44169}" srcOrd="0" destOrd="0" presId="urn:microsoft.com/office/officeart/2005/8/layout/matrix3"/>
    <dgm:cxn modelId="{A11EEBCD-E1F8-0346-ABFD-3DD60F832FD9}" type="presParOf" srcId="{B1320558-D913-4AD6-925F-FD2BF597CD09}" destId="{D0ACF2C0-E639-44D7-B9F2-53462A38AC2D}" srcOrd="0" destOrd="0" presId="urn:microsoft.com/office/officeart/2005/8/layout/matrix3"/>
    <dgm:cxn modelId="{7B0BF748-63AB-AF43-8AF8-FF6977C238E6}" type="presParOf" srcId="{B1320558-D913-4AD6-925F-FD2BF597CD09}" destId="{E6445324-B0F7-4CA4-BC70-C1F29E69C819}" srcOrd="1" destOrd="0" presId="urn:microsoft.com/office/officeart/2005/8/layout/matrix3"/>
    <dgm:cxn modelId="{8B78BD1F-9978-194D-B63E-09D0862920AC}" type="presParOf" srcId="{B1320558-D913-4AD6-925F-FD2BF597CD09}" destId="{A444C768-FCE6-42E6-A26D-76B420C44169}" srcOrd="2" destOrd="0" presId="urn:microsoft.com/office/officeart/2005/8/layout/matrix3"/>
    <dgm:cxn modelId="{C1838A5C-5370-1A4D-9145-CC4D839C8CA8}" type="presParOf" srcId="{B1320558-D913-4AD6-925F-FD2BF597CD09}" destId="{A37892F2-1AD7-4908-BF17-3077DFE2DE6C}" srcOrd="3" destOrd="0" presId="urn:microsoft.com/office/officeart/2005/8/layout/matrix3"/>
    <dgm:cxn modelId="{D528A56D-BBC2-0A49-8165-D8A1442A41E1}" type="presParOf" srcId="{B1320558-D913-4AD6-925F-FD2BF597CD09}" destId="{50AFE8E3-4BBA-46C8-965B-8D30C5F1119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7BFA13-DC11-47B9-AAB2-C5B4772F4E3E}" type="doc">
      <dgm:prSet loTypeId="urn:microsoft.com/office/officeart/2005/8/layout/chevron1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C1161DD-A022-4B27-AC59-E24EA6F6A2A4}">
      <dgm:prSet phldrT="[Text]" custT="1"/>
      <dgm:spPr/>
      <dgm:t>
        <a:bodyPr/>
        <a:lstStyle/>
        <a:p>
          <a:r>
            <a:rPr lang="en-US" sz="1800" b="1" dirty="0"/>
            <a:t>Hook</a:t>
          </a:r>
        </a:p>
      </dgm:t>
    </dgm:pt>
    <dgm:pt modelId="{FFAD9974-FD6A-480F-B5E3-0CCB9289DAA6}" type="parTrans" cxnId="{9C1309EB-1A3B-4058-8B5D-7AA037B68B4C}">
      <dgm:prSet/>
      <dgm:spPr/>
      <dgm:t>
        <a:bodyPr/>
        <a:lstStyle/>
        <a:p>
          <a:endParaRPr lang="en-US"/>
        </a:p>
      </dgm:t>
    </dgm:pt>
    <dgm:pt modelId="{D84BFD52-2D39-4B37-A1F5-2B04F8A27745}" type="sibTrans" cxnId="{9C1309EB-1A3B-4058-8B5D-7AA037B68B4C}">
      <dgm:prSet/>
      <dgm:spPr/>
      <dgm:t>
        <a:bodyPr/>
        <a:lstStyle/>
        <a:p>
          <a:endParaRPr lang="en-US"/>
        </a:p>
      </dgm:t>
    </dgm:pt>
    <dgm:pt modelId="{56718014-7FFD-4B6D-B678-172E208D4DE0}">
      <dgm:prSet phldrT="[Text]" custT="1"/>
      <dgm:spPr/>
      <dgm:t>
        <a:bodyPr/>
        <a:lstStyle/>
        <a:p>
          <a:r>
            <a:rPr lang="en-US" sz="1800" b="1" dirty="0"/>
            <a:t>General business problem</a:t>
          </a:r>
        </a:p>
      </dgm:t>
    </dgm:pt>
    <dgm:pt modelId="{753A0060-BAB4-4ECA-8421-AF019DA34EB1}" type="parTrans" cxnId="{F62145E9-45C9-4742-93B4-1665BA5BFFE7}">
      <dgm:prSet/>
      <dgm:spPr/>
      <dgm:t>
        <a:bodyPr/>
        <a:lstStyle/>
        <a:p>
          <a:endParaRPr lang="en-US"/>
        </a:p>
      </dgm:t>
    </dgm:pt>
    <dgm:pt modelId="{392A1237-AC63-4298-98B7-1CF2E675F231}" type="sibTrans" cxnId="{F62145E9-45C9-4742-93B4-1665BA5BFFE7}">
      <dgm:prSet/>
      <dgm:spPr/>
      <dgm:t>
        <a:bodyPr/>
        <a:lstStyle/>
        <a:p>
          <a:endParaRPr lang="en-US"/>
        </a:p>
      </dgm:t>
    </dgm:pt>
    <dgm:pt modelId="{36F854ED-5084-482E-B76F-2CA4643E4825}">
      <dgm:prSet custT="1"/>
      <dgm:spPr/>
      <dgm:t>
        <a:bodyPr/>
        <a:lstStyle/>
        <a:p>
          <a:r>
            <a:rPr lang="en-US" sz="1800" b="1" dirty="0"/>
            <a:t>Anchor</a:t>
          </a:r>
        </a:p>
      </dgm:t>
    </dgm:pt>
    <dgm:pt modelId="{FAB6607F-DB7D-44D1-9965-C10BD07534B6}" type="parTrans" cxnId="{3735A4E9-241C-40A1-A6D3-876726BA5419}">
      <dgm:prSet/>
      <dgm:spPr/>
      <dgm:t>
        <a:bodyPr/>
        <a:lstStyle/>
        <a:p>
          <a:endParaRPr lang="en-US"/>
        </a:p>
      </dgm:t>
    </dgm:pt>
    <dgm:pt modelId="{B27D9E0C-8BD7-4081-BECD-E384E1580BFD}" type="sibTrans" cxnId="{3735A4E9-241C-40A1-A6D3-876726BA5419}">
      <dgm:prSet/>
      <dgm:spPr/>
      <dgm:t>
        <a:bodyPr/>
        <a:lstStyle/>
        <a:p>
          <a:endParaRPr lang="en-US"/>
        </a:p>
      </dgm:t>
    </dgm:pt>
    <dgm:pt modelId="{14645F1C-2238-4D0F-9EF9-B94958CAA61D}">
      <dgm:prSet custT="1"/>
      <dgm:spPr/>
      <dgm:t>
        <a:bodyPr/>
        <a:lstStyle/>
        <a:p>
          <a:r>
            <a:rPr lang="en-US" sz="1800" b="1" dirty="0"/>
            <a:t>Specific business problem</a:t>
          </a:r>
        </a:p>
      </dgm:t>
    </dgm:pt>
    <dgm:pt modelId="{176F9B80-A72B-4074-B3C6-0B22F9A7ABA8}" type="parTrans" cxnId="{78810D10-1711-442C-8463-2B6CF5DE4C66}">
      <dgm:prSet/>
      <dgm:spPr/>
      <dgm:t>
        <a:bodyPr/>
        <a:lstStyle/>
        <a:p>
          <a:endParaRPr lang="en-US"/>
        </a:p>
      </dgm:t>
    </dgm:pt>
    <dgm:pt modelId="{8DB6AEE2-635C-44ED-A916-3AD18899B500}" type="sibTrans" cxnId="{78810D10-1711-442C-8463-2B6CF5DE4C66}">
      <dgm:prSet/>
      <dgm:spPr/>
      <dgm:t>
        <a:bodyPr/>
        <a:lstStyle/>
        <a:p>
          <a:endParaRPr lang="en-US"/>
        </a:p>
      </dgm:t>
    </dgm:pt>
    <dgm:pt modelId="{2C05440E-3802-41BD-A986-7BCAAC889F4A}">
      <dgm:prSet phldrT="[Text]" custT="1"/>
      <dgm:spPr/>
      <dgm:t>
        <a:bodyPr/>
        <a:lstStyle/>
        <a:p>
          <a:r>
            <a:rPr lang="en-US" sz="1600" dirty="0"/>
            <a:t>Small businesses fail at high rates (current peer reviewed or government citation).</a:t>
          </a:r>
        </a:p>
      </dgm:t>
    </dgm:pt>
    <dgm:pt modelId="{1F8AA3C2-2C3C-4534-A3AD-12BFB1E9C0E3}" type="parTrans" cxnId="{630B8891-5CC4-40A8-9027-31ED5AD7A16E}">
      <dgm:prSet/>
      <dgm:spPr/>
      <dgm:t>
        <a:bodyPr/>
        <a:lstStyle/>
        <a:p>
          <a:endParaRPr lang="en-US"/>
        </a:p>
      </dgm:t>
    </dgm:pt>
    <dgm:pt modelId="{117CD5CB-C08B-4376-9360-F0D504D38106}" type="sibTrans" cxnId="{630B8891-5CC4-40A8-9027-31ED5AD7A16E}">
      <dgm:prSet/>
      <dgm:spPr/>
      <dgm:t>
        <a:bodyPr/>
        <a:lstStyle/>
        <a:p>
          <a:endParaRPr lang="en-US"/>
        </a:p>
      </dgm:t>
    </dgm:pt>
    <dgm:pt modelId="{CDE43146-2AA7-4CD0-9303-0A1C38684059}">
      <dgm:prSet custT="1"/>
      <dgm:spPr/>
      <dgm:t>
        <a:bodyPr/>
        <a:lstStyle/>
        <a:p>
          <a:r>
            <a:rPr lang="en-US" sz="1600" dirty="0"/>
            <a:t>Sixty percent (find current percentage statistic) of small business owners fail to succeed in business beyond 5 years (SBA, 2014).</a:t>
          </a:r>
        </a:p>
      </dgm:t>
    </dgm:pt>
    <dgm:pt modelId="{1854D433-D5CF-4470-A50E-AE8F33414D18}" type="parTrans" cxnId="{A33DBE17-1E04-469D-97F5-BC9AC359926A}">
      <dgm:prSet/>
      <dgm:spPr/>
      <dgm:t>
        <a:bodyPr/>
        <a:lstStyle/>
        <a:p>
          <a:endParaRPr lang="en-US"/>
        </a:p>
      </dgm:t>
    </dgm:pt>
    <dgm:pt modelId="{4F293EEC-3286-4D3A-BEC9-2FFF74716EC1}" type="sibTrans" cxnId="{A33DBE17-1E04-469D-97F5-BC9AC359926A}">
      <dgm:prSet/>
      <dgm:spPr/>
      <dgm:t>
        <a:bodyPr/>
        <a:lstStyle/>
        <a:p>
          <a:endParaRPr lang="en-US"/>
        </a:p>
      </dgm:t>
    </dgm:pt>
    <dgm:pt modelId="{B83E2312-A5DD-45D4-8832-A0BF9694461E}">
      <dgm:prSet phldrT="[Text]" custT="1"/>
      <dgm:spPr/>
      <dgm:t>
        <a:bodyPr/>
        <a:lstStyle/>
        <a:p>
          <a:r>
            <a:rPr lang="en-US" sz="1600" dirty="0"/>
            <a:t>The general business problem is that people embark on small business initiatives without adequate preparation.</a:t>
          </a:r>
        </a:p>
      </dgm:t>
    </dgm:pt>
    <dgm:pt modelId="{D3BB01F0-42CC-4AFE-870C-804CEBC1FB89}" type="parTrans" cxnId="{3687494C-E50D-4A90-821D-AF399F3CA7D9}">
      <dgm:prSet/>
      <dgm:spPr/>
      <dgm:t>
        <a:bodyPr/>
        <a:lstStyle/>
        <a:p>
          <a:endParaRPr lang="en-US"/>
        </a:p>
      </dgm:t>
    </dgm:pt>
    <dgm:pt modelId="{CD3F4F58-CABB-4179-958B-BB1B3B76C322}" type="sibTrans" cxnId="{3687494C-E50D-4A90-821D-AF399F3CA7D9}">
      <dgm:prSet/>
      <dgm:spPr/>
      <dgm:t>
        <a:bodyPr/>
        <a:lstStyle/>
        <a:p>
          <a:endParaRPr lang="en-US"/>
        </a:p>
      </dgm:t>
    </dgm:pt>
    <dgm:pt modelId="{7288E4E4-67A0-4DFB-B631-62E91ACCE063}">
      <dgm:prSet custT="1"/>
      <dgm:spPr/>
      <dgm:t>
        <a:bodyPr/>
        <a:lstStyle/>
        <a:p>
          <a:r>
            <a:rPr lang="en-US" sz="1600" dirty="0"/>
            <a:t>The specific business problem is that small retail business owners often lack </a:t>
          </a:r>
          <a:r>
            <a:rPr lang="en-US" sz="1600" b="1" dirty="0"/>
            <a:t>strategies</a:t>
          </a:r>
          <a:r>
            <a:rPr lang="en-US" sz="1600" dirty="0"/>
            <a:t> to succeed in business beyond 5 years.</a:t>
          </a:r>
        </a:p>
      </dgm:t>
    </dgm:pt>
    <dgm:pt modelId="{116503DE-5AE7-4259-8750-CFA52BBD40AD}" type="parTrans" cxnId="{256DCEAA-4E99-4CB6-AE54-DF1B4EEFBBED}">
      <dgm:prSet/>
      <dgm:spPr/>
      <dgm:t>
        <a:bodyPr/>
        <a:lstStyle/>
        <a:p>
          <a:endParaRPr lang="en-US"/>
        </a:p>
      </dgm:t>
    </dgm:pt>
    <dgm:pt modelId="{E3775A73-2DC7-4079-B6DD-FCC31B4FC207}" type="sibTrans" cxnId="{256DCEAA-4E99-4CB6-AE54-DF1B4EEFBBED}">
      <dgm:prSet/>
      <dgm:spPr/>
      <dgm:t>
        <a:bodyPr/>
        <a:lstStyle/>
        <a:p>
          <a:endParaRPr lang="en-US"/>
        </a:p>
      </dgm:t>
    </dgm:pt>
    <dgm:pt modelId="{D27004DD-02F9-4E9F-8063-7428F430276B}" type="pres">
      <dgm:prSet presAssocID="{237BFA13-DC11-47B9-AAB2-C5B4772F4E3E}" presName="Name0" presStyleCnt="0">
        <dgm:presLayoutVars>
          <dgm:dir/>
          <dgm:animLvl val="lvl"/>
          <dgm:resizeHandles val="exact"/>
        </dgm:presLayoutVars>
      </dgm:prSet>
      <dgm:spPr/>
    </dgm:pt>
    <dgm:pt modelId="{7DA4473B-B6ED-4D58-B65B-3E49544C112C}" type="pres">
      <dgm:prSet presAssocID="{7C1161DD-A022-4B27-AC59-E24EA6F6A2A4}" presName="composite" presStyleCnt="0"/>
      <dgm:spPr/>
    </dgm:pt>
    <dgm:pt modelId="{AE0A01BD-4602-40C4-97E4-64EB76C5E092}" type="pres">
      <dgm:prSet presAssocID="{7C1161DD-A022-4B27-AC59-E24EA6F6A2A4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3E00F84-1ECF-4FD4-9BD3-0707E264A423}" type="pres">
      <dgm:prSet presAssocID="{7C1161DD-A022-4B27-AC59-E24EA6F6A2A4}" presName="desTx" presStyleLbl="revTx" presStyleIdx="0" presStyleCnt="4">
        <dgm:presLayoutVars>
          <dgm:bulletEnabled val="1"/>
        </dgm:presLayoutVars>
      </dgm:prSet>
      <dgm:spPr/>
    </dgm:pt>
    <dgm:pt modelId="{8D4B20E0-1EDB-4EED-9AEF-8462FA5C921D}" type="pres">
      <dgm:prSet presAssocID="{D84BFD52-2D39-4B37-A1F5-2B04F8A27745}" presName="space" presStyleCnt="0"/>
      <dgm:spPr/>
    </dgm:pt>
    <dgm:pt modelId="{8AE8A483-FF60-4755-8580-2B37B9E2C7B0}" type="pres">
      <dgm:prSet presAssocID="{36F854ED-5084-482E-B76F-2CA4643E4825}" presName="composite" presStyleCnt="0"/>
      <dgm:spPr/>
    </dgm:pt>
    <dgm:pt modelId="{F14CD249-64B9-447A-A29B-B88A34C1A85D}" type="pres">
      <dgm:prSet presAssocID="{36F854ED-5084-482E-B76F-2CA4643E4825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C3A9490-BDD3-4699-AFF1-1719E0B200BF}" type="pres">
      <dgm:prSet presAssocID="{36F854ED-5084-482E-B76F-2CA4643E4825}" presName="desTx" presStyleLbl="revTx" presStyleIdx="1" presStyleCnt="4">
        <dgm:presLayoutVars>
          <dgm:bulletEnabled val="1"/>
        </dgm:presLayoutVars>
      </dgm:prSet>
      <dgm:spPr/>
    </dgm:pt>
    <dgm:pt modelId="{EACB5288-70BC-4C96-824D-8BAE283642C6}" type="pres">
      <dgm:prSet presAssocID="{B27D9E0C-8BD7-4081-BECD-E384E1580BFD}" presName="space" presStyleCnt="0"/>
      <dgm:spPr/>
    </dgm:pt>
    <dgm:pt modelId="{9AC403AB-ABE2-49BF-84A3-7232B711ED46}" type="pres">
      <dgm:prSet presAssocID="{56718014-7FFD-4B6D-B678-172E208D4DE0}" presName="composite" presStyleCnt="0"/>
      <dgm:spPr/>
    </dgm:pt>
    <dgm:pt modelId="{65874F4F-01F8-4921-82A0-FC53DB8991DA}" type="pres">
      <dgm:prSet presAssocID="{56718014-7FFD-4B6D-B678-172E208D4DE0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69E3E81-D66C-43BC-AD7A-C01695093AD5}" type="pres">
      <dgm:prSet presAssocID="{56718014-7FFD-4B6D-B678-172E208D4DE0}" presName="desTx" presStyleLbl="revTx" presStyleIdx="2" presStyleCnt="4">
        <dgm:presLayoutVars>
          <dgm:bulletEnabled val="1"/>
        </dgm:presLayoutVars>
      </dgm:prSet>
      <dgm:spPr/>
    </dgm:pt>
    <dgm:pt modelId="{37B5C8CA-BB20-407B-BEC6-B42696DC72D0}" type="pres">
      <dgm:prSet presAssocID="{392A1237-AC63-4298-98B7-1CF2E675F231}" presName="space" presStyleCnt="0"/>
      <dgm:spPr/>
    </dgm:pt>
    <dgm:pt modelId="{7B994C5A-A22D-4D69-8973-C4E83E94D8AE}" type="pres">
      <dgm:prSet presAssocID="{14645F1C-2238-4D0F-9EF9-B94958CAA61D}" presName="composite" presStyleCnt="0"/>
      <dgm:spPr/>
    </dgm:pt>
    <dgm:pt modelId="{8C3D1A0F-AC24-4EEA-BA0E-F19F084F500D}" type="pres">
      <dgm:prSet presAssocID="{14645F1C-2238-4D0F-9EF9-B94958CAA61D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AD7321D-3C9B-48FE-AD33-FF0017F1054E}" type="pres">
      <dgm:prSet presAssocID="{14645F1C-2238-4D0F-9EF9-B94958CAA61D}" presName="desTx" presStyleLbl="revTx" presStyleIdx="3" presStyleCnt="4">
        <dgm:presLayoutVars>
          <dgm:bulletEnabled val="1"/>
        </dgm:presLayoutVars>
      </dgm:prSet>
      <dgm:spPr/>
    </dgm:pt>
  </dgm:ptLst>
  <dgm:cxnLst>
    <dgm:cxn modelId="{78810D10-1711-442C-8463-2B6CF5DE4C66}" srcId="{237BFA13-DC11-47B9-AAB2-C5B4772F4E3E}" destId="{14645F1C-2238-4D0F-9EF9-B94958CAA61D}" srcOrd="3" destOrd="0" parTransId="{176F9B80-A72B-4074-B3C6-0B22F9A7ABA8}" sibTransId="{8DB6AEE2-635C-44ED-A916-3AD18899B500}"/>
    <dgm:cxn modelId="{8788D814-D9A5-DD47-9F37-2F8938A6E571}" type="presOf" srcId="{14645F1C-2238-4D0F-9EF9-B94958CAA61D}" destId="{8C3D1A0F-AC24-4EEA-BA0E-F19F084F500D}" srcOrd="0" destOrd="0" presId="urn:microsoft.com/office/officeart/2005/8/layout/chevron1"/>
    <dgm:cxn modelId="{A33DBE17-1E04-469D-97F5-BC9AC359926A}" srcId="{36F854ED-5084-482E-B76F-2CA4643E4825}" destId="{CDE43146-2AA7-4CD0-9303-0A1C38684059}" srcOrd="0" destOrd="0" parTransId="{1854D433-D5CF-4470-A50E-AE8F33414D18}" sibTransId="{4F293EEC-3286-4D3A-BEC9-2FFF74716EC1}"/>
    <dgm:cxn modelId="{C5800E3E-3C3A-1446-9543-6AC8AF08D13E}" type="presOf" srcId="{36F854ED-5084-482E-B76F-2CA4643E4825}" destId="{F14CD249-64B9-447A-A29B-B88A34C1A85D}" srcOrd="0" destOrd="0" presId="urn:microsoft.com/office/officeart/2005/8/layout/chevron1"/>
    <dgm:cxn modelId="{3687494C-E50D-4A90-821D-AF399F3CA7D9}" srcId="{56718014-7FFD-4B6D-B678-172E208D4DE0}" destId="{B83E2312-A5DD-45D4-8832-A0BF9694461E}" srcOrd="0" destOrd="0" parTransId="{D3BB01F0-42CC-4AFE-870C-804CEBC1FB89}" sibTransId="{CD3F4F58-CABB-4179-958B-BB1B3B76C322}"/>
    <dgm:cxn modelId="{630B8891-5CC4-40A8-9027-31ED5AD7A16E}" srcId="{7C1161DD-A022-4B27-AC59-E24EA6F6A2A4}" destId="{2C05440E-3802-41BD-A986-7BCAAC889F4A}" srcOrd="0" destOrd="0" parTransId="{1F8AA3C2-2C3C-4534-A3AD-12BFB1E9C0E3}" sibTransId="{117CD5CB-C08B-4376-9360-F0D504D38106}"/>
    <dgm:cxn modelId="{77FB719B-814A-614D-B90D-953F70CF2623}" type="presOf" srcId="{237BFA13-DC11-47B9-AAB2-C5B4772F4E3E}" destId="{D27004DD-02F9-4E9F-8063-7428F430276B}" srcOrd="0" destOrd="0" presId="urn:microsoft.com/office/officeart/2005/8/layout/chevron1"/>
    <dgm:cxn modelId="{257D379D-874D-0B47-9553-1B9DD705ABE8}" type="presOf" srcId="{2C05440E-3802-41BD-A986-7BCAAC889F4A}" destId="{53E00F84-1ECF-4FD4-9BD3-0707E264A423}" srcOrd="0" destOrd="0" presId="urn:microsoft.com/office/officeart/2005/8/layout/chevron1"/>
    <dgm:cxn modelId="{1B0D43A4-A71E-B044-ABA1-FFC142D0576F}" type="presOf" srcId="{B83E2312-A5DD-45D4-8832-A0BF9694461E}" destId="{669E3E81-D66C-43BC-AD7A-C01695093AD5}" srcOrd="0" destOrd="0" presId="urn:microsoft.com/office/officeart/2005/8/layout/chevron1"/>
    <dgm:cxn modelId="{256DCEAA-4E99-4CB6-AE54-DF1B4EEFBBED}" srcId="{14645F1C-2238-4D0F-9EF9-B94958CAA61D}" destId="{7288E4E4-67A0-4DFB-B631-62E91ACCE063}" srcOrd="0" destOrd="0" parTransId="{116503DE-5AE7-4259-8750-CFA52BBD40AD}" sibTransId="{E3775A73-2DC7-4079-B6DD-FCC31B4FC207}"/>
    <dgm:cxn modelId="{1CBEF7C6-BE33-6F43-AB34-11148B978C5E}" type="presOf" srcId="{7288E4E4-67A0-4DFB-B631-62E91ACCE063}" destId="{AAD7321D-3C9B-48FE-AD33-FF0017F1054E}" srcOrd="0" destOrd="0" presId="urn:microsoft.com/office/officeart/2005/8/layout/chevron1"/>
    <dgm:cxn modelId="{A5EFE6DD-4BF0-2E47-9215-63114360B498}" type="presOf" srcId="{CDE43146-2AA7-4CD0-9303-0A1C38684059}" destId="{4C3A9490-BDD3-4699-AFF1-1719E0B200BF}" srcOrd="0" destOrd="0" presId="urn:microsoft.com/office/officeart/2005/8/layout/chevron1"/>
    <dgm:cxn modelId="{22322FE6-8023-1D45-990B-9A74D3529B8E}" type="presOf" srcId="{7C1161DD-A022-4B27-AC59-E24EA6F6A2A4}" destId="{AE0A01BD-4602-40C4-97E4-64EB76C5E092}" srcOrd="0" destOrd="0" presId="urn:microsoft.com/office/officeart/2005/8/layout/chevron1"/>
    <dgm:cxn modelId="{F62145E9-45C9-4742-93B4-1665BA5BFFE7}" srcId="{237BFA13-DC11-47B9-AAB2-C5B4772F4E3E}" destId="{56718014-7FFD-4B6D-B678-172E208D4DE0}" srcOrd="2" destOrd="0" parTransId="{753A0060-BAB4-4ECA-8421-AF019DA34EB1}" sibTransId="{392A1237-AC63-4298-98B7-1CF2E675F231}"/>
    <dgm:cxn modelId="{3735A4E9-241C-40A1-A6D3-876726BA5419}" srcId="{237BFA13-DC11-47B9-AAB2-C5B4772F4E3E}" destId="{36F854ED-5084-482E-B76F-2CA4643E4825}" srcOrd="1" destOrd="0" parTransId="{FAB6607F-DB7D-44D1-9965-C10BD07534B6}" sibTransId="{B27D9E0C-8BD7-4081-BECD-E384E1580BFD}"/>
    <dgm:cxn modelId="{9C1309EB-1A3B-4058-8B5D-7AA037B68B4C}" srcId="{237BFA13-DC11-47B9-AAB2-C5B4772F4E3E}" destId="{7C1161DD-A022-4B27-AC59-E24EA6F6A2A4}" srcOrd="0" destOrd="0" parTransId="{FFAD9974-FD6A-480F-B5E3-0CCB9289DAA6}" sibTransId="{D84BFD52-2D39-4B37-A1F5-2B04F8A27745}"/>
    <dgm:cxn modelId="{673C38EC-06C5-5248-9B18-EFBAFDCD697B}" type="presOf" srcId="{56718014-7FFD-4B6D-B678-172E208D4DE0}" destId="{65874F4F-01F8-4921-82A0-FC53DB8991DA}" srcOrd="0" destOrd="0" presId="urn:microsoft.com/office/officeart/2005/8/layout/chevron1"/>
    <dgm:cxn modelId="{061F3352-2806-9340-90E7-A309102F14AF}" type="presParOf" srcId="{D27004DD-02F9-4E9F-8063-7428F430276B}" destId="{7DA4473B-B6ED-4D58-B65B-3E49544C112C}" srcOrd="0" destOrd="0" presId="urn:microsoft.com/office/officeart/2005/8/layout/chevron1"/>
    <dgm:cxn modelId="{192DBBF2-8C31-3F4C-B589-5CA3E297D677}" type="presParOf" srcId="{7DA4473B-B6ED-4D58-B65B-3E49544C112C}" destId="{AE0A01BD-4602-40C4-97E4-64EB76C5E092}" srcOrd="0" destOrd="0" presId="urn:microsoft.com/office/officeart/2005/8/layout/chevron1"/>
    <dgm:cxn modelId="{8A401131-ABAA-BA4F-B66A-F99DDFCE6421}" type="presParOf" srcId="{7DA4473B-B6ED-4D58-B65B-3E49544C112C}" destId="{53E00F84-1ECF-4FD4-9BD3-0707E264A423}" srcOrd="1" destOrd="0" presId="urn:microsoft.com/office/officeart/2005/8/layout/chevron1"/>
    <dgm:cxn modelId="{C9278359-763F-2746-B98C-908BD0D66C64}" type="presParOf" srcId="{D27004DD-02F9-4E9F-8063-7428F430276B}" destId="{8D4B20E0-1EDB-4EED-9AEF-8462FA5C921D}" srcOrd="1" destOrd="0" presId="urn:microsoft.com/office/officeart/2005/8/layout/chevron1"/>
    <dgm:cxn modelId="{E21F2370-EB87-4E40-BC8D-6CA921E393FC}" type="presParOf" srcId="{D27004DD-02F9-4E9F-8063-7428F430276B}" destId="{8AE8A483-FF60-4755-8580-2B37B9E2C7B0}" srcOrd="2" destOrd="0" presId="urn:microsoft.com/office/officeart/2005/8/layout/chevron1"/>
    <dgm:cxn modelId="{09A46893-7217-7B48-9AEB-23E22F10B7E5}" type="presParOf" srcId="{8AE8A483-FF60-4755-8580-2B37B9E2C7B0}" destId="{F14CD249-64B9-447A-A29B-B88A34C1A85D}" srcOrd="0" destOrd="0" presId="urn:microsoft.com/office/officeart/2005/8/layout/chevron1"/>
    <dgm:cxn modelId="{CF26CC9E-248F-EA45-B700-A45593ED14CC}" type="presParOf" srcId="{8AE8A483-FF60-4755-8580-2B37B9E2C7B0}" destId="{4C3A9490-BDD3-4699-AFF1-1719E0B200BF}" srcOrd="1" destOrd="0" presId="urn:microsoft.com/office/officeart/2005/8/layout/chevron1"/>
    <dgm:cxn modelId="{FF4706D8-7740-514E-82F4-6C2FD4C26206}" type="presParOf" srcId="{D27004DD-02F9-4E9F-8063-7428F430276B}" destId="{EACB5288-70BC-4C96-824D-8BAE283642C6}" srcOrd="3" destOrd="0" presId="urn:microsoft.com/office/officeart/2005/8/layout/chevron1"/>
    <dgm:cxn modelId="{9ED80D12-53BE-D145-A040-800E8F32D744}" type="presParOf" srcId="{D27004DD-02F9-4E9F-8063-7428F430276B}" destId="{9AC403AB-ABE2-49BF-84A3-7232B711ED46}" srcOrd="4" destOrd="0" presId="urn:microsoft.com/office/officeart/2005/8/layout/chevron1"/>
    <dgm:cxn modelId="{2044F8C8-EFFE-AD41-87DA-4852BA39C391}" type="presParOf" srcId="{9AC403AB-ABE2-49BF-84A3-7232B711ED46}" destId="{65874F4F-01F8-4921-82A0-FC53DB8991DA}" srcOrd="0" destOrd="0" presId="urn:microsoft.com/office/officeart/2005/8/layout/chevron1"/>
    <dgm:cxn modelId="{D65F7EAF-7AB8-7042-B4DF-FE8207C13FF4}" type="presParOf" srcId="{9AC403AB-ABE2-49BF-84A3-7232B711ED46}" destId="{669E3E81-D66C-43BC-AD7A-C01695093AD5}" srcOrd="1" destOrd="0" presId="urn:microsoft.com/office/officeart/2005/8/layout/chevron1"/>
    <dgm:cxn modelId="{DEE618E2-7272-A748-8CC6-58922EFE9131}" type="presParOf" srcId="{D27004DD-02F9-4E9F-8063-7428F430276B}" destId="{37B5C8CA-BB20-407B-BEC6-B42696DC72D0}" srcOrd="5" destOrd="0" presId="urn:microsoft.com/office/officeart/2005/8/layout/chevron1"/>
    <dgm:cxn modelId="{147F6EAA-28D2-1E44-B9E7-76096249249F}" type="presParOf" srcId="{D27004DD-02F9-4E9F-8063-7428F430276B}" destId="{7B994C5A-A22D-4D69-8973-C4E83E94D8AE}" srcOrd="6" destOrd="0" presId="urn:microsoft.com/office/officeart/2005/8/layout/chevron1"/>
    <dgm:cxn modelId="{6D082335-F8A3-A44F-9425-585E065148EA}" type="presParOf" srcId="{7B994C5A-A22D-4D69-8973-C4E83E94D8AE}" destId="{8C3D1A0F-AC24-4EEA-BA0E-F19F084F500D}" srcOrd="0" destOrd="0" presId="urn:microsoft.com/office/officeart/2005/8/layout/chevron1"/>
    <dgm:cxn modelId="{035E69CC-103F-AC46-99C5-05AA4381646D}" type="presParOf" srcId="{7B994C5A-A22D-4D69-8973-C4E83E94D8AE}" destId="{AAD7321D-3C9B-48FE-AD33-FF0017F1054E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7BFA13-DC11-47B9-AAB2-C5B4772F4E3E}" type="doc">
      <dgm:prSet loTypeId="urn:microsoft.com/office/officeart/2005/8/layout/chevron1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C1161DD-A022-4B27-AC59-E24EA6F6A2A4}">
      <dgm:prSet phldrT="[Text]" custT="1"/>
      <dgm:spPr/>
      <dgm:t>
        <a:bodyPr/>
        <a:lstStyle/>
        <a:p>
          <a:r>
            <a:rPr lang="en-US" sz="1800" b="1" dirty="0"/>
            <a:t>Hook</a:t>
          </a:r>
        </a:p>
      </dgm:t>
    </dgm:pt>
    <dgm:pt modelId="{FFAD9974-FD6A-480F-B5E3-0CCB9289DAA6}" type="parTrans" cxnId="{9C1309EB-1A3B-4058-8B5D-7AA037B68B4C}">
      <dgm:prSet/>
      <dgm:spPr/>
      <dgm:t>
        <a:bodyPr/>
        <a:lstStyle/>
        <a:p>
          <a:endParaRPr lang="en-US"/>
        </a:p>
      </dgm:t>
    </dgm:pt>
    <dgm:pt modelId="{D84BFD52-2D39-4B37-A1F5-2B04F8A27745}" type="sibTrans" cxnId="{9C1309EB-1A3B-4058-8B5D-7AA037B68B4C}">
      <dgm:prSet/>
      <dgm:spPr/>
      <dgm:t>
        <a:bodyPr/>
        <a:lstStyle/>
        <a:p>
          <a:endParaRPr lang="en-US"/>
        </a:p>
      </dgm:t>
    </dgm:pt>
    <dgm:pt modelId="{56718014-7FFD-4B6D-B678-172E208D4DE0}">
      <dgm:prSet phldrT="[Text]" custT="1"/>
      <dgm:spPr/>
      <dgm:t>
        <a:bodyPr/>
        <a:lstStyle/>
        <a:p>
          <a:r>
            <a:rPr lang="en-US" sz="1800" b="1" dirty="0"/>
            <a:t>General business problem</a:t>
          </a:r>
        </a:p>
      </dgm:t>
    </dgm:pt>
    <dgm:pt modelId="{753A0060-BAB4-4ECA-8421-AF019DA34EB1}" type="parTrans" cxnId="{F62145E9-45C9-4742-93B4-1665BA5BFFE7}">
      <dgm:prSet/>
      <dgm:spPr/>
      <dgm:t>
        <a:bodyPr/>
        <a:lstStyle/>
        <a:p>
          <a:endParaRPr lang="en-US"/>
        </a:p>
      </dgm:t>
    </dgm:pt>
    <dgm:pt modelId="{392A1237-AC63-4298-98B7-1CF2E675F231}" type="sibTrans" cxnId="{F62145E9-45C9-4742-93B4-1665BA5BFFE7}">
      <dgm:prSet/>
      <dgm:spPr/>
      <dgm:t>
        <a:bodyPr/>
        <a:lstStyle/>
        <a:p>
          <a:endParaRPr lang="en-US"/>
        </a:p>
      </dgm:t>
    </dgm:pt>
    <dgm:pt modelId="{36F854ED-5084-482E-B76F-2CA4643E4825}">
      <dgm:prSet custT="1"/>
      <dgm:spPr/>
      <dgm:t>
        <a:bodyPr/>
        <a:lstStyle/>
        <a:p>
          <a:r>
            <a:rPr lang="en-US" sz="1800" b="1" dirty="0"/>
            <a:t>Anchor</a:t>
          </a:r>
        </a:p>
      </dgm:t>
    </dgm:pt>
    <dgm:pt modelId="{FAB6607F-DB7D-44D1-9965-C10BD07534B6}" type="parTrans" cxnId="{3735A4E9-241C-40A1-A6D3-876726BA5419}">
      <dgm:prSet/>
      <dgm:spPr/>
      <dgm:t>
        <a:bodyPr/>
        <a:lstStyle/>
        <a:p>
          <a:endParaRPr lang="en-US"/>
        </a:p>
      </dgm:t>
    </dgm:pt>
    <dgm:pt modelId="{B27D9E0C-8BD7-4081-BECD-E384E1580BFD}" type="sibTrans" cxnId="{3735A4E9-241C-40A1-A6D3-876726BA5419}">
      <dgm:prSet/>
      <dgm:spPr/>
      <dgm:t>
        <a:bodyPr/>
        <a:lstStyle/>
        <a:p>
          <a:endParaRPr lang="en-US"/>
        </a:p>
      </dgm:t>
    </dgm:pt>
    <dgm:pt modelId="{14645F1C-2238-4D0F-9EF9-B94958CAA61D}">
      <dgm:prSet custT="1"/>
      <dgm:spPr/>
      <dgm:t>
        <a:bodyPr/>
        <a:lstStyle/>
        <a:p>
          <a:r>
            <a:rPr lang="en-US" sz="1800" b="1" dirty="0"/>
            <a:t>Specific business problem</a:t>
          </a:r>
        </a:p>
      </dgm:t>
    </dgm:pt>
    <dgm:pt modelId="{176F9B80-A72B-4074-B3C6-0B22F9A7ABA8}" type="parTrans" cxnId="{78810D10-1711-442C-8463-2B6CF5DE4C66}">
      <dgm:prSet/>
      <dgm:spPr/>
      <dgm:t>
        <a:bodyPr/>
        <a:lstStyle/>
        <a:p>
          <a:endParaRPr lang="en-US"/>
        </a:p>
      </dgm:t>
    </dgm:pt>
    <dgm:pt modelId="{8DB6AEE2-635C-44ED-A916-3AD18899B500}" type="sibTrans" cxnId="{78810D10-1711-442C-8463-2B6CF5DE4C66}">
      <dgm:prSet/>
      <dgm:spPr/>
      <dgm:t>
        <a:bodyPr/>
        <a:lstStyle/>
        <a:p>
          <a:endParaRPr lang="en-US"/>
        </a:p>
      </dgm:t>
    </dgm:pt>
    <dgm:pt modelId="{2C05440E-3802-41BD-A986-7BCAAC889F4A}">
      <dgm:prSet phldrT="[Text]" custT="1"/>
      <dgm:spPr/>
      <dgm:t>
        <a:bodyPr/>
        <a:lstStyle/>
        <a:p>
          <a:r>
            <a:rPr lang="en-US" sz="1600" dirty="0"/>
            <a:t>Small businesses fail at high rates (current peer reviewed or government citation).</a:t>
          </a:r>
        </a:p>
      </dgm:t>
    </dgm:pt>
    <dgm:pt modelId="{1F8AA3C2-2C3C-4534-A3AD-12BFB1E9C0E3}" type="parTrans" cxnId="{630B8891-5CC4-40A8-9027-31ED5AD7A16E}">
      <dgm:prSet/>
      <dgm:spPr/>
      <dgm:t>
        <a:bodyPr/>
        <a:lstStyle/>
        <a:p>
          <a:endParaRPr lang="en-US"/>
        </a:p>
      </dgm:t>
    </dgm:pt>
    <dgm:pt modelId="{117CD5CB-C08B-4376-9360-F0D504D38106}" type="sibTrans" cxnId="{630B8891-5CC4-40A8-9027-31ED5AD7A16E}">
      <dgm:prSet/>
      <dgm:spPr/>
      <dgm:t>
        <a:bodyPr/>
        <a:lstStyle/>
        <a:p>
          <a:endParaRPr lang="en-US"/>
        </a:p>
      </dgm:t>
    </dgm:pt>
    <dgm:pt modelId="{CDE43146-2AA7-4CD0-9303-0A1C38684059}">
      <dgm:prSet custT="1"/>
      <dgm:spPr/>
      <dgm:t>
        <a:bodyPr/>
        <a:lstStyle/>
        <a:p>
          <a:r>
            <a:rPr lang="en-US" sz="1600" b="0" dirty="0">
              <a:latin typeface="Calibri" charset="0"/>
            </a:rPr>
            <a:t>During the 2007–2011 labor market downturn, unemployment benefits were extended to an unprecedented </a:t>
          </a:r>
          <a:r>
            <a:rPr lang="en-US" sz="1600" b="1" dirty="0">
              <a:solidFill>
                <a:schemeClr val="tx1"/>
              </a:solidFill>
              <a:latin typeface="Calibri" charset="0"/>
            </a:rPr>
            <a:t>99</a:t>
          </a:r>
          <a:r>
            <a:rPr lang="en-US" sz="1600" b="0" dirty="0">
              <a:latin typeface="Calibri" charset="0"/>
            </a:rPr>
            <a:t> weeks from the standard </a:t>
          </a:r>
          <a:r>
            <a:rPr lang="en-US" sz="1600" b="1" dirty="0">
              <a:solidFill>
                <a:schemeClr val="tx1"/>
              </a:solidFill>
              <a:latin typeface="Calibri" charset="0"/>
            </a:rPr>
            <a:t>26</a:t>
          </a:r>
          <a:r>
            <a:rPr lang="en-US" sz="1600" b="0" dirty="0">
              <a:solidFill>
                <a:schemeClr val="tx1"/>
              </a:solidFill>
              <a:latin typeface="Calibri" charset="0"/>
            </a:rPr>
            <a:t> </a:t>
          </a:r>
          <a:r>
            <a:rPr lang="en-US" sz="1600" b="0" dirty="0">
              <a:latin typeface="Calibri" charset="0"/>
            </a:rPr>
            <a:t>weeks under "normal" economic conditions (</a:t>
          </a:r>
          <a:r>
            <a:rPr lang="en-US" sz="1600" b="0" dirty="0"/>
            <a:t>Schwartz, 2013</a:t>
          </a:r>
          <a:r>
            <a:rPr lang="en-US" sz="1600" b="0" dirty="0">
              <a:latin typeface="Calibri" charset="0"/>
            </a:rPr>
            <a:t>). </a:t>
          </a:r>
          <a:endParaRPr lang="en-US" sz="1600" b="0" dirty="0"/>
        </a:p>
      </dgm:t>
    </dgm:pt>
    <dgm:pt modelId="{1854D433-D5CF-4470-A50E-AE8F33414D18}" type="parTrans" cxnId="{A33DBE17-1E04-469D-97F5-BC9AC359926A}">
      <dgm:prSet/>
      <dgm:spPr/>
      <dgm:t>
        <a:bodyPr/>
        <a:lstStyle/>
        <a:p>
          <a:endParaRPr lang="en-US"/>
        </a:p>
      </dgm:t>
    </dgm:pt>
    <dgm:pt modelId="{4F293EEC-3286-4D3A-BEC9-2FFF74716EC1}" type="sibTrans" cxnId="{A33DBE17-1E04-469D-97F5-BC9AC359926A}">
      <dgm:prSet/>
      <dgm:spPr/>
      <dgm:t>
        <a:bodyPr/>
        <a:lstStyle/>
        <a:p>
          <a:endParaRPr lang="en-US"/>
        </a:p>
      </dgm:t>
    </dgm:pt>
    <dgm:pt modelId="{B83E2312-A5DD-45D4-8832-A0BF9694461E}">
      <dgm:prSet phldrT="[Text]" custT="1"/>
      <dgm:spPr/>
      <dgm:t>
        <a:bodyPr/>
        <a:lstStyle/>
        <a:p>
          <a:r>
            <a:rPr lang="en-US" sz="1600" b="0" dirty="0">
              <a:latin typeface="Calibri" charset="0"/>
            </a:rPr>
            <a:t>The general business problem is that some business owners are unable to project the impact of changing unemployment benefits on their profitability.</a:t>
          </a:r>
          <a:endParaRPr lang="en-US" sz="1600" b="0" dirty="0"/>
        </a:p>
      </dgm:t>
    </dgm:pt>
    <dgm:pt modelId="{D3BB01F0-42CC-4AFE-870C-804CEBC1FB89}" type="parTrans" cxnId="{3687494C-E50D-4A90-821D-AF399F3CA7D9}">
      <dgm:prSet/>
      <dgm:spPr/>
      <dgm:t>
        <a:bodyPr/>
        <a:lstStyle/>
        <a:p>
          <a:endParaRPr lang="en-US"/>
        </a:p>
      </dgm:t>
    </dgm:pt>
    <dgm:pt modelId="{CD3F4F58-CABB-4179-958B-BB1B3B76C322}" type="sibTrans" cxnId="{3687494C-E50D-4A90-821D-AF399F3CA7D9}">
      <dgm:prSet/>
      <dgm:spPr/>
      <dgm:t>
        <a:bodyPr/>
        <a:lstStyle/>
        <a:p>
          <a:endParaRPr lang="en-US"/>
        </a:p>
      </dgm:t>
    </dgm:pt>
    <dgm:pt modelId="{7288E4E4-67A0-4DFB-B631-62E91ACCE063}">
      <dgm:prSet custT="1"/>
      <dgm:spPr/>
      <dgm:t>
        <a:bodyPr/>
        <a:lstStyle/>
        <a:p>
          <a:r>
            <a:rPr lang="en-US" sz="1600" b="0" dirty="0">
              <a:solidFill>
                <a:schemeClr val="tx1"/>
              </a:solidFill>
              <a:latin typeface="Calibri" charset="0"/>
            </a:rPr>
            <a:t>The specific business problem is that some small business owners do not have a predictive model for understanding the relationship between fluctuating </a:t>
          </a:r>
          <a:r>
            <a:rPr lang="en-US" sz="1600" b="1" dirty="0">
              <a:solidFill>
                <a:schemeClr val="tx1"/>
              </a:solidFill>
              <a:latin typeface="Calibri" charset="0"/>
            </a:rPr>
            <a:t>unemployment benefits</a:t>
          </a:r>
          <a:r>
            <a:rPr lang="en-US" sz="1600" b="0" dirty="0">
              <a:solidFill>
                <a:schemeClr val="tx1"/>
              </a:solidFill>
              <a:latin typeface="Calibri" charset="0"/>
            </a:rPr>
            <a:t>, </a:t>
          </a:r>
          <a:r>
            <a:rPr lang="en-US" sz="1600" b="1" dirty="0">
              <a:solidFill>
                <a:schemeClr val="tx1"/>
              </a:solidFill>
              <a:latin typeface="Calibri" charset="0"/>
            </a:rPr>
            <a:t>business size</a:t>
          </a:r>
          <a:r>
            <a:rPr lang="en-US" sz="1600" b="0" dirty="0">
              <a:solidFill>
                <a:schemeClr val="tx1"/>
              </a:solidFill>
              <a:latin typeface="Calibri" charset="0"/>
            </a:rPr>
            <a:t>, and </a:t>
          </a:r>
          <a:r>
            <a:rPr lang="en-US" sz="1600" b="1" dirty="0">
              <a:solidFill>
                <a:schemeClr val="tx1"/>
              </a:solidFill>
              <a:latin typeface="Calibri" charset="0"/>
            </a:rPr>
            <a:t>business profitability</a:t>
          </a:r>
          <a:r>
            <a:rPr lang="en-US" sz="1600" b="0" dirty="0">
              <a:solidFill>
                <a:schemeClr val="tx1"/>
              </a:solidFill>
              <a:latin typeface="Calibri" charset="0"/>
            </a:rPr>
            <a:t>. </a:t>
          </a:r>
          <a:endParaRPr lang="en-US" sz="1600" b="0" dirty="0">
            <a:solidFill>
              <a:schemeClr val="tx1"/>
            </a:solidFill>
          </a:endParaRPr>
        </a:p>
      </dgm:t>
    </dgm:pt>
    <dgm:pt modelId="{116503DE-5AE7-4259-8750-CFA52BBD40AD}" type="parTrans" cxnId="{256DCEAA-4E99-4CB6-AE54-DF1B4EEFBBED}">
      <dgm:prSet/>
      <dgm:spPr/>
      <dgm:t>
        <a:bodyPr/>
        <a:lstStyle/>
        <a:p>
          <a:endParaRPr lang="en-US"/>
        </a:p>
      </dgm:t>
    </dgm:pt>
    <dgm:pt modelId="{E3775A73-2DC7-4079-B6DD-FCC31B4FC207}" type="sibTrans" cxnId="{256DCEAA-4E99-4CB6-AE54-DF1B4EEFBBED}">
      <dgm:prSet/>
      <dgm:spPr/>
      <dgm:t>
        <a:bodyPr/>
        <a:lstStyle/>
        <a:p>
          <a:endParaRPr lang="en-US"/>
        </a:p>
      </dgm:t>
    </dgm:pt>
    <dgm:pt modelId="{D27004DD-02F9-4E9F-8063-7428F430276B}" type="pres">
      <dgm:prSet presAssocID="{237BFA13-DC11-47B9-AAB2-C5B4772F4E3E}" presName="Name0" presStyleCnt="0">
        <dgm:presLayoutVars>
          <dgm:dir/>
          <dgm:animLvl val="lvl"/>
          <dgm:resizeHandles val="exact"/>
        </dgm:presLayoutVars>
      </dgm:prSet>
      <dgm:spPr/>
    </dgm:pt>
    <dgm:pt modelId="{7DA4473B-B6ED-4D58-B65B-3E49544C112C}" type="pres">
      <dgm:prSet presAssocID="{7C1161DD-A022-4B27-AC59-E24EA6F6A2A4}" presName="composite" presStyleCnt="0"/>
      <dgm:spPr/>
    </dgm:pt>
    <dgm:pt modelId="{AE0A01BD-4602-40C4-97E4-64EB76C5E092}" type="pres">
      <dgm:prSet presAssocID="{7C1161DD-A022-4B27-AC59-E24EA6F6A2A4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3E00F84-1ECF-4FD4-9BD3-0707E264A423}" type="pres">
      <dgm:prSet presAssocID="{7C1161DD-A022-4B27-AC59-E24EA6F6A2A4}" presName="desTx" presStyleLbl="revTx" presStyleIdx="0" presStyleCnt="4">
        <dgm:presLayoutVars>
          <dgm:bulletEnabled val="1"/>
        </dgm:presLayoutVars>
      </dgm:prSet>
      <dgm:spPr/>
    </dgm:pt>
    <dgm:pt modelId="{8D4B20E0-1EDB-4EED-9AEF-8462FA5C921D}" type="pres">
      <dgm:prSet presAssocID="{D84BFD52-2D39-4B37-A1F5-2B04F8A27745}" presName="space" presStyleCnt="0"/>
      <dgm:spPr/>
    </dgm:pt>
    <dgm:pt modelId="{8AE8A483-FF60-4755-8580-2B37B9E2C7B0}" type="pres">
      <dgm:prSet presAssocID="{36F854ED-5084-482E-B76F-2CA4643E4825}" presName="composite" presStyleCnt="0"/>
      <dgm:spPr/>
    </dgm:pt>
    <dgm:pt modelId="{F14CD249-64B9-447A-A29B-B88A34C1A85D}" type="pres">
      <dgm:prSet presAssocID="{36F854ED-5084-482E-B76F-2CA4643E4825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C3A9490-BDD3-4699-AFF1-1719E0B200BF}" type="pres">
      <dgm:prSet presAssocID="{36F854ED-5084-482E-B76F-2CA4643E4825}" presName="desTx" presStyleLbl="revTx" presStyleIdx="1" presStyleCnt="4">
        <dgm:presLayoutVars>
          <dgm:bulletEnabled val="1"/>
        </dgm:presLayoutVars>
      </dgm:prSet>
      <dgm:spPr/>
    </dgm:pt>
    <dgm:pt modelId="{EACB5288-70BC-4C96-824D-8BAE283642C6}" type="pres">
      <dgm:prSet presAssocID="{B27D9E0C-8BD7-4081-BECD-E384E1580BFD}" presName="space" presStyleCnt="0"/>
      <dgm:spPr/>
    </dgm:pt>
    <dgm:pt modelId="{9AC403AB-ABE2-49BF-84A3-7232B711ED46}" type="pres">
      <dgm:prSet presAssocID="{56718014-7FFD-4B6D-B678-172E208D4DE0}" presName="composite" presStyleCnt="0"/>
      <dgm:spPr/>
    </dgm:pt>
    <dgm:pt modelId="{65874F4F-01F8-4921-82A0-FC53DB8991DA}" type="pres">
      <dgm:prSet presAssocID="{56718014-7FFD-4B6D-B678-172E208D4DE0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69E3E81-D66C-43BC-AD7A-C01695093AD5}" type="pres">
      <dgm:prSet presAssocID="{56718014-7FFD-4B6D-B678-172E208D4DE0}" presName="desTx" presStyleLbl="revTx" presStyleIdx="2" presStyleCnt="4">
        <dgm:presLayoutVars>
          <dgm:bulletEnabled val="1"/>
        </dgm:presLayoutVars>
      </dgm:prSet>
      <dgm:spPr/>
    </dgm:pt>
    <dgm:pt modelId="{37B5C8CA-BB20-407B-BEC6-B42696DC72D0}" type="pres">
      <dgm:prSet presAssocID="{392A1237-AC63-4298-98B7-1CF2E675F231}" presName="space" presStyleCnt="0"/>
      <dgm:spPr/>
    </dgm:pt>
    <dgm:pt modelId="{7B994C5A-A22D-4D69-8973-C4E83E94D8AE}" type="pres">
      <dgm:prSet presAssocID="{14645F1C-2238-4D0F-9EF9-B94958CAA61D}" presName="composite" presStyleCnt="0"/>
      <dgm:spPr/>
    </dgm:pt>
    <dgm:pt modelId="{8C3D1A0F-AC24-4EEA-BA0E-F19F084F500D}" type="pres">
      <dgm:prSet presAssocID="{14645F1C-2238-4D0F-9EF9-B94958CAA61D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AD7321D-3C9B-48FE-AD33-FF0017F1054E}" type="pres">
      <dgm:prSet presAssocID="{14645F1C-2238-4D0F-9EF9-B94958CAA61D}" presName="desTx" presStyleLbl="revTx" presStyleIdx="3" presStyleCnt="4">
        <dgm:presLayoutVars>
          <dgm:bulletEnabled val="1"/>
        </dgm:presLayoutVars>
      </dgm:prSet>
      <dgm:spPr/>
    </dgm:pt>
  </dgm:ptLst>
  <dgm:cxnLst>
    <dgm:cxn modelId="{78810D10-1711-442C-8463-2B6CF5DE4C66}" srcId="{237BFA13-DC11-47B9-AAB2-C5B4772F4E3E}" destId="{14645F1C-2238-4D0F-9EF9-B94958CAA61D}" srcOrd="3" destOrd="0" parTransId="{176F9B80-A72B-4074-B3C6-0B22F9A7ABA8}" sibTransId="{8DB6AEE2-635C-44ED-A916-3AD18899B500}"/>
    <dgm:cxn modelId="{A90F1815-4C45-BB45-A145-7B1FC651EE85}" type="presOf" srcId="{CDE43146-2AA7-4CD0-9303-0A1C38684059}" destId="{4C3A9490-BDD3-4699-AFF1-1719E0B200BF}" srcOrd="0" destOrd="0" presId="urn:microsoft.com/office/officeart/2005/8/layout/chevron1"/>
    <dgm:cxn modelId="{A33DBE17-1E04-469D-97F5-BC9AC359926A}" srcId="{36F854ED-5084-482E-B76F-2CA4643E4825}" destId="{CDE43146-2AA7-4CD0-9303-0A1C38684059}" srcOrd="0" destOrd="0" parTransId="{1854D433-D5CF-4470-A50E-AE8F33414D18}" sibTransId="{4F293EEC-3286-4D3A-BEC9-2FFF74716EC1}"/>
    <dgm:cxn modelId="{D489D21A-D6D0-3348-B4F4-C02021884A77}" type="presOf" srcId="{36F854ED-5084-482E-B76F-2CA4643E4825}" destId="{F14CD249-64B9-447A-A29B-B88A34C1A85D}" srcOrd="0" destOrd="0" presId="urn:microsoft.com/office/officeart/2005/8/layout/chevron1"/>
    <dgm:cxn modelId="{D2B90429-B5A0-214D-A8F3-A788C02C052D}" type="presOf" srcId="{B83E2312-A5DD-45D4-8832-A0BF9694461E}" destId="{669E3E81-D66C-43BC-AD7A-C01695093AD5}" srcOrd="0" destOrd="0" presId="urn:microsoft.com/office/officeart/2005/8/layout/chevron1"/>
    <dgm:cxn modelId="{ED70DB39-A0B6-E74A-A30B-65953965DD3A}" type="presOf" srcId="{14645F1C-2238-4D0F-9EF9-B94958CAA61D}" destId="{8C3D1A0F-AC24-4EEA-BA0E-F19F084F500D}" srcOrd="0" destOrd="0" presId="urn:microsoft.com/office/officeart/2005/8/layout/chevron1"/>
    <dgm:cxn modelId="{3687494C-E50D-4A90-821D-AF399F3CA7D9}" srcId="{56718014-7FFD-4B6D-B678-172E208D4DE0}" destId="{B83E2312-A5DD-45D4-8832-A0BF9694461E}" srcOrd="0" destOrd="0" parTransId="{D3BB01F0-42CC-4AFE-870C-804CEBC1FB89}" sibTransId="{CD3F4F58-CABB-4179-958B-BB1B3B76C322}"/>
    <dgm:cxn modelId="{A3442A4F-C5C3-A548-95A3-01EFEACAEB7B}" type="presOf" srcId="{56718014-7FFD-4B6D-B678-172E208D4DE0}" destId="{65874F4F-01F8-4921-82A0-FC53DB8991DA}" srcOrd="0" destOrd="0" presId="urn:microsoft.com/office/officeart/2005/8/layout/chevron1"/>
    <dgm:cxn modelId="{2AAF8060-3EBC-3249-8EE7-A6D1CB3B4EDC}" type="presOf" srcId="{7C1161DD-A022-4B27-AC59-E24EA6F6A2A4}" destId="{AE0A01BD-4602-40C4-97E4-64EB76C5E092}" srcOrd="0" destOrd="0" presId="urn:microsoft.com/office/officeart/2005/8/layout/chevron1"/>
    <dgm:cxn modelId="{0BFBC562-EAB2-424F-AA03-87840217270D}" type="presOf" srcId="{7288E4E4-67A0-4DFB-B631-62E91ACCE063}" destId="{AAD7321D-3C9B-48FE-AD33-FF0017F1054E}" srcOrd="0" destOrd="0" presId="urn:microsoft.com/office/officeart/2005/8/layout/chevron1"/>
    <dgm:cxn modelId="{630B8891-5CC4-40A8-9027-31ED5AD7A16E}" srcId="{7C1161DD-A022-4B27-AC59-E24EA6F6A2A4}" destId="{2C05440E-3802-41BD-A986-7BCAAC889F4A}" srcOrd="0" destOrd="0" parTransId="{1F8AA3C2-2C3C-4534-A3AD-12BFB1E9C0E3}" sibTransId="{117CD5CB-C08B-4376-9360-F0D504D38106}"/>
    <dgm:cxn modelId="{256DCEAA-4E99-4CB6-AE54-DF1B4EEFBBED}" srcId="{14645F1C-2238-4D0F-9EF9-B94958CAA61D}" destId="{7288E4E4-67A0-4DFB-B631-62E91ACCE063}" srcOrd="0" destOrd="0" parTransId="{116503DE-5AE7-4259-8750-CFA52BBD40AD}" sibTransId="{E3775A73-2DC7-4079-B6DD-FCC31B4FC207}"/>
    <dgm:cxn modelId="{89767DD7-C926-3C47-BA11-074118FCEF6F}" type="presOf" srcId="{237BFA13-DC11-47B9-AAB2-C5B4772F4E3E}" destId="{D27004DD-02F9-4E9F-8063-7428F430276B}" srcOrd="0" destOrd="0" presId="urn:microsoft.com/office/officeart/2005/8/layout/chevron1"/>
    <dgm:cxn modelId="{170959E4-3DF7-5E46-AE79-677D413CB303}" type="presOf" srcId="{2C05440E-3802-41BD-A986-7BCAAC889F4A}" destId="{53E00F84-1ECF-4FD4-9BD3-0707E264A423}" srcOrd="0" destOrd="0" presId="urn:microsoft.com/office/officeart/2005/8/layout/chevron1"/>
    <dgm:cxn modelId="{F62145E9-45C9-4742-93B4-1665BA5BFFE7}" srcId="{237BFA13-DC11-47B9-AAB2-C5B4772F4E3E}" destId="{56718014-7FFD-4B6D-B678-172E208D4DE0}" srcOrd="2" destOrd="0" parTransId="{753A0060-BAB4-4ECA-8421-AF019DA34EB1}" sibTransId="{392A1237-AC63-4298-98B7-1CF2E675F231}"/>
    <dgm:cxn modelId="{3735A4E9-241C-40A1-A6D3-876726BA5419}" srcId="{237BFA13-DC11-47B9-AAB2-C5B4772F4E3E}" destId="{36F854ED-5084-482E-B76F-2CA4643E4825}" srcOrd="1" destOrd="0" parTransId="{FAB6607F-DB7D-44D1-9965-C10BD07534B6}" sibTransId="{B27D9E0C-8BD7-4081-BECD-E384E1580BFD}"/>
    <dgm:cxn modelId="{9C1309EB-1A3B-4058-8B5D-7AA037B68B4C}" srcId="{237BFA13-DC11-47B9-AAB2-C5B4772F4E3E}" destId="{7C1161DD-A022-4B27-AC59-E24EA6F6A2A4}" srcOrd="0" destOrd="0" parTransId="{FFAD9974-FD6A-480F-B5E3-0CCB9289DAA6}" sibTransId="{D84BFD52-2D39-4B37-A1F5-2B04F8A27745}"/>
    <dgm:cxn modelId="{14C9E19E-1B22-2E41-AE4E-923E1F98CEC2}" type="presParOf" srcId="{D27004DD-02F9-4E9F-8063-7428F430276B}" destId="{7DA4473B-B6ED-4D58-B65B-3E49544C112C}" srcOrd="0" destOrd="0" presId="urn:microsoft.com/office/officeart/2005/8/layout/chevron1"/>
    <dgm:cxn modelId="{1013273E-079E-F643-8E51-855616839FF9}" type="presParOf" srcId="{7DA4473B-B6ED-4D58-B65B-3E49544C112C}" destId="{AE0A01BD-4602-40C4-97E4-64EB76C5E092}" srcOrd="0" destOrd="0" presId="urn:microsoft.com/office/officeart/2005/8/layout/chevron1"/>
    <dgm:cxn modelId="{86CD98C6-C361-6442-A760-9F5818CA73D3}" type="presParOf" srcId="{7DA4473B-B6ED-4D58-B65B-3E49544C112C}" destId="{53E00F84-1ECF-4FD4-9BD3-0707E264A423}" srcOrd="1" destOrd="0" presId="urn:microsoft.com/office/officeart/2005/8/layout/chevron1"/>
    <dgm:cxn modelId="{001E3E90-F6FC-E84A-9454-256DD0B6ECE0}" type="presParOf" srcId="{D27004DD-02F9-4E9F-8063-7428F430276B}" destId="{8D4B20E0-1EDB-4EED-9AEF-8462FA5C921D}" srcOrd="1" destOrd="0" presId="urn:microsoft.com/office/officeart/2005/8/layout/chevron1"/>
    <dgm:cxn modelId="{71E128D4-3EA3-5C44-9AAA-ECD3DCCB64ED}" type="presParOf" srcId="{D27004DD-02F9-4E9F-8063-7428F430276B}" destId="{8AE8A483-FF60-4755-8580-2B37B9E2C7B0}" srcOrd="2" destOrd="0" presId="urn:microsoft.com/office/officeart/2005/8/layout/chevron1"/>
    <dgm:cxn modelId="{E017D709-D106-CF4C-99F2-7DA2D09EF635}" type="presParOf" srcId="{8AE8A483-FF60-4755-8580-2B37B9E2C7B0}" destId="{F14CD249-64B9-447A-A29B-B88A34C1A85D}" srcOrd="0" destOrd="0" presId="urn:microsoft.com/office/officeart/2005/8/layout/chevron1"/>
    <dgm:cxn modelId="{3537EA3C-0921-4745-8230-3A5C378415B6}" type="presParOf" srcId="{8AE8A483-FF60-4755-8580-2B37B9E2C7B0}" destId="{4C3A9490-BDD3-4699-AFF1-1719E0B200BF}" srcOrd="1" destOrd="0" presId="urn:microsoft.com/office/officeart/2005/8/layout/chevron1"/>
    <dgm:cxn modelId="{38BA37D9-5459-C947-A84B-995D2C7C99FF}" type="presParOf" srcId="{D27004DD-02F9-4E9F-8063-7428F430276B}" destId="{EACB5288-70BC-4C96-824D-8BAE283642C6}" srcOrd="3" destOrd="0" presId="urn:microsoft.com/office/officeart/2005/8/layout/chevron1"/>
    <dgm:cxn modelId="{B8EF9073-4DAF-5842-9637-22110C2075AE}" type="presParOf" srcId="{D27004DD-02F9-4E9F-8063-7428F430276B}" destId="{9AC403AB-ABE2-49BF-84A3-7232B711ED46}" srcOrd="4" destOrd="0" presId="urn:microsoft.com/office/officeart/2005/8/layout/chevron1"/>
    <dgm:cxn modelId="{B28C6840-ED9E-7A47-94C1-416DE5758F97}" type="presParOf" srcId="{9AC403AB-ABE2-49BF-84A3-7232B711ED46}" destId="{65874F4F-01F8-4921-82A0-FC53DB8991DA}" srcOrd="0" destOrd="0" presId="urn:microsoft.com/office/officeart/2005/8/layout/chevron1"/>
    <dgm:cxn modelId="{36E96AED-A4F9-E84C-831B-BDEF86899A37}" type="presParOf" srcId="{9AC403AB-ABE2-49BF-84A3-7232B711ED46}" destId="{669E3E81-D66C-43BC-AD7A-C01695093AD5}" srcOrd="1" destOrd="0" presId="urn:microsoft.com/office/officeart/2005/8/layout/chevron1"/>
    <dgm:cxn modelId="{9E25BC0D-AFC8-BE4D-8484-83464396F0B2}" type="presParOf" srcId="{D27004DD-02F9-4E9F-8063-7428F430276B}" destId="{37B5C8CA-BB20-407B-BEC6-B42696DC72D0}" srcOrd="5" destOrd="0" presId="urn:microsoft.com/office/officeart/2005/8/layout/chevron1"/>
    <dgm:cxn modelId="{C19F39BE-B62A-2E45-AB17-383FB5F73A50}" type="presParOf" srcId="{D27004DD-02F9-4E9F-8063-7428F430276B}" destId="{7B994C5A-A22D-4D69-8973-C4E83E94D8AE}" srcOrd="6" destOrd="0" presId="urn:microsoft.com/office/officeart/2005/8/layout/chevron1"/>
    <dgm:cxn modelId="{4710A1D2-89C2-9546-ACDF-3FC092BF04F0}" type="presParOf" srcId="{7B994C5A-A22D-4D69-8973-C4E83E94D8AE}" destId="{8C3D1A0F-AC24-4EEA-BA0E-F19F084F500D}" srcOrd="0" destOrd="0" presId="urn:microsoft.com/office/officeart/2005/8/layout/chevron1"/>
    <dgm:cxn modelId="{80925DCC-B1F6-1548-989D-D2852EDD8F1B}" type="presParOf" srcId="{7B994C5A-A22D-4D69-8973-C4E83E94D8AE}" destId="{AAD7321D-3C9B-48FE-AD33-FF0017F1054E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8899E4-F847-4DE3-B67C-1A8057C866A4}" type="doc">
      <dgm:prSet loTypeId="urn:microsoft.com/office/officeart/2005/8/layout/radial6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C2D5D3D-E9BB-41EC-9DDA-252B4BEE98F4}">
      <dgm:prSet phldrT="[Text]"/>
      <dgm:spPr/>
      <dgm:t>
        <a:bodyPr/>
        <a:lstStyle/>
        <a:p>
          <a:r>
            <a:rPr lang="en-US" dirty="0"/>
            <a:t>Tell the reader that this is the </a:t>
          </a:r>
          <a:r>
            <a:rPr lang="en-US" u="sng" dirty="0"/>
            <a:t>specific business problem</a:t>
          </a:r>
        </a:p>
      </dgm:t>
    </dgm:pt>
    <dgm:pt modelId="{A0B584CD-F293-4EE9-A5FF-CB5B6144912B}" type="parTrans" cxnId="{72A05297-1680-4807-84FA-931D530976FE}">
      <dgm:prSet/>
      <dgm:spPr/>
      <dgm:t>
        <a:bodyPr/>
        <a:lstStyle/>
        <a:p>
          <a:endParaRPr lang="en-US"/>
        </a:p>
      </dgm:t>
    </dgm:pt>
    <dgm:pt modelId="{FBB1AE3B-B7B7-4EB7-B238-8BDD89188A64}" type="sibTrans" cxnId="{72A05297-1680-4807-84FA-931D530976FE}">
      <dgm:prSet/>
      <dgm:spPr/>
      <dgm:t>
        <a:bodyPr/>
        <a:lstStyle/>
        <a:p>
          <a:endParaRPr lang="en-US"/>
        </a:p>
      </dgm:t>
    </dgm:pt>
    <dgm:pt modelId="{95C523F9-43D7-440D-8773-DC58FBB5CC0A}">
      <dgm:prSet phldrT="[Text]"/>
      <dgm:spPr/>
      <dgm:t>
        <a:bodyPr/>
        <a:lstStyle/>
        <a:p>
          <a:r>
            <a:rPr lang="en-US" dirty="0"/>
            <a:t>Add the condition </a:t>
          </a:r>
          <a:r>
            <a:rPr lang="en-US" u="sng" dirty="0"/>
            <a:t>some</a:t>
          </a:r>
          <a:r>
            <a:rPr lang="en-US" dirty="0"/>
            <a:t> before the leader or </a:t>
          </a:r>
          <a:r>
            <a:rPr lang="en-US" u="sng" dirty="0"/>
            <a:t>often</a:t>
          </a:r>
          <a:r>
            <a:rPr lang="en-US" dirty="0"/>
            <a:t> after the leader</a:t>
          </a:r>
        </a:p>
      </dgm:t>
    </dgm:pt>
    <dgm:pt modelId="{0114997D-9531-40DC-8F8D-DFFBAED0C3E5}" type="parTrans" cxnId="{0BB1E932-A5D0-48E8-8546-8C1F32BDF440}">
      <dgm:prSet/>
      <dgm:spPr/>
      <dgm:t>
        <a:bodyPr/>
        <a:lstStyle/>
        <a:p>
          <a:endParaRPr lang="en-US"/>
        </a:p>
      </dgm:t>
    </dgm:pt>
    <dgm:pt modelId="{DBA77C38-7216-409C-BDE5-B2DF824200F4}" type="sibTrans" cxnId="{0BB1E932-A5D0-48E8-8546-8C1F32BDF440}">
      <dgm:prSet/>
      <dgm:spPr/>
      <dgm:t>
        <a:bodyPr/>
        <a:lstStyle/>
        <a:p>
          <a:endParaRPr lang="en-US"/>
        </a:p>
      </dgm:t>
    </dgm:pt>
    <dgm:pt modelId="{0655AA7E-308E-474F-A2C4-9AAE81341E41}">
      <dgm:prSet phldrT="[Text]"/>
      <dgm:spPr/>
      <dgm:t>
        <a:bodyPr/>
        <a:lstStyle/>
        <a:p>
          <a:r>
            <a:rPr lang="en-US" dirty="0"/>
            <a:t>Identify the </a:t>
          </a:r>
          <a:r>
            <a:rPr lang="en-US" u="sng" dirty="0"/>
            <a:t>specific business leader</a:t>
          </a:r>
        </a:p>
      </dgm:t>
    </dgm:pt>
    <dgm:pt modelId="{00E8BF6D-571B-43C7-A664-92123A945E1E}" type="parTrans" cxnId="{620D2C1B-6592-4BBC-B116-2563AABCCB57}">
      <dgm:prSet/>
      <dgm:spPr/>
      <dgm:t>
        <a:bodyPr/>
        <a:lstStyle/>
        <a:p>
          <a:endParaRPr lang="en-US"/>
        </a:p>
      </dgm:t>
    </dgm:pt>
    <dgm:pt modelId="{0676FC8B-5EF4-4F99-91B5-BADBA5E05E9C}" type="sibTrans" cxnId="{620D2C1B-6592-4BBC-B116-2563AABCCB57}">
      <dgm:prSet/>
      <dgm:spPr/>
      <dgm:t>
        <a:bodyPr/>
        <a:lstStyle/>
        <a:p>
          <a:endParaRPr lang="en-US"/>
        </a:p>
      </dgm:t>
    </dgm:pt>
    <dgm:pt modelId="{30DE177C-2121-4514-8F7F-923206A2BC55}">
      <dgm:prSet phldrT="[Text]"/>
      <dgm:spPr/>
      <dgm:t>
        <a:bodyPr/>
        <a:lstStyle/>
        <a:p>
          <a:r>
            <a:rPr lang="en-US" dirty="0"/>
            <a:t>Identify that the leader </a:t>
          </a:r>
          <a:r>
            <a:rPr lang="en-US" u="sng" dirty="0"/>
            <a:t>has limited </a:t>
          </a:r>
          <a:r>
            <a:rPr lang="en-US" dirty="0"/>
            <a:t>supply of or is </a:t>
          </a:r>
          <a:r>
            <a:rPr lang="en-US" u="sng" dirty="0"/>
            <a:t>lacking </a:t>
          </a:r>
        </a:p>
      </dgm:t>
    </dgm:pt>
    <dgm:pt modelId="{B838697F-9D0B-4341-B84D-5480B5F7FDDD}" type="parTrans" cxnId="{61D3D711-49DF-4D9E-91F2-A4C73716453A}">
      <dgm:prSet/>
      <dgm:spPr/>
      <dgm:t>
        <a:bodyPr/>
        <a:lstStyle/>
        <a:p>
          <a:endParaRPr lang="en-US"/>
        </a:p>
      </dgm:t>
    </dgm:pt>
    <dgm:pt modelId="{96076153-15F6-4B9F-9D4D-CED0B3ADA7A1}" type="sibTrans" cxnId="{61D3D711-49DF-4D9E-91F2-A4C73716453A}">
      <dgm:prSet/>
      <dgm:spPr/>
      <dgm:t>
        <a:bodyPr/>
        <a:lstStyle/>
        <a:p>
          <a:endParaRPr lang="en-US"/>
        </a:p>
      </dgm:t>
    </dgm:pt>
    <dgm:pt modelId="{7769B208-39A8-4A4B-B140-052A6127981F}">
      <dgm:prSet phldrT="[Text]"/>
      <dgm:spPr/>
      <dgm:t>
        <a:bodyPr/>
        <a:lstStyle/>
        <a:p>
          <a:r>
            <a:rPr lang="en-US" dirty="0"/>
            <a:t>Identify </a:t>
          </a:r>
          <a:r>
            <a:rPr lang="en-US" u="sng" dirty="0"/>
            <a:t>what</a:t>
          </a:r>
          <a:r>
            <a:rPr lang="en-US" dirty="0"/>
            <a:t> the leader has limited supply of or is lacking </a:t>
          </a:r>
        </a:p>
      </dgm:t>
    </dgm:pt>
    <dgm:pt modelId="{F60BF765-0200-48B3-8717-A225C266726D}" type="parTrans" cxnId="{419A8325-A272-4A90-8D5D-24F23FE9950A}">
      <dgm:prSet/>
      <dgm:spPr/>
      <dgm:t>
        <a:bodyPr/>
        <a:lstStyle/>
        <a:p>
          <a:endParaRPr lang="en-US"/>
        </a:p>
      </dgm:t>
    </dgm:pt>
    <dgm:pt modelId="{C98561C9-45E4-47C4-AB4A-E1C7FDF72AA7}" type="sibTrans" cxnId="{419A8325-A272-4A90-8D5D-24F23FE9950A}">
      <dgm:prSet/>
      <dgm:spPr/>
      <dgm:t>
        <a:bodyPr/>
        <a:lstStyle/>
        <a:p>
          <a:endParaRPr lang="en-US"/>
        </a:p>
      </dgm:t>
    </dgm:pt>
    <dgm:pt modelId="{4231F44E-2274-4992-93B4-A0EEBF7FACEC}">
      <dgm:prSet phldrT="[Text]"/>
      <dgm:spPr/>
      <dgm:t>
        <a:bodyPr/>
        <a:lstStyle/>
        <a:p>
          <a:r>
            <a:rPr lang="en-US" b="1" dirty="0"/>
            <a:t>The specific business problem is that some department store managers lack strategies to motivate their sales associates.</a:t>
          </a:r>
        </a:p>
      </dgm:t>
    </dgm:pt>
    <dgm:pt modelId="{AA5792CE-A15F-424C-B42E-EA53D0A8C0FD}" type="parTrans" cxnId="{70CEB5C8-F9A2-4F30-A5FE-C6F978DB941F}">
      <dgm:prSet/>
      <dgm:spPr/>
      <dgm:t>
        <a:bodyPr/>
        <a:lstStyle/>
        <a:p>
          <a:endParaRPr lang="en-US"/>
        </a:p>
      </dgm:t>
    </dgm:pt>
    <dgm:pt modelId="{C49683D7-592F-4973-8A4D-03698375F26E}" type="sibTrans" cxnId="{70CEB5C8-F9A2-4F30-A5FE-C6F978DB941F}">
      <dgm:prSet/>
      <dgm:spPr/>
      <dgm:t>
        <a:bodyPr/>
        <a:lstStyle/>
        <a:p>
          <a:endParaRPr lang="en-US"/>
        </a:p>
      </dgm:t>
    </dgm:pt>
    <dgm:pt modelId="{D91E956A-DDC3-4253-96DD-660601643DF3}" type="pres">
      <dgm:prSet presAssocID="{778899E4-F847-4DE3-B67C-1A8057C866A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01807D7-E2D2-4DDA-B872-C2364B8885F8}" type="pres">
      <dgm:prSet presAssocID="{4231F44E-2274-4992-93B4-A0EEBF7FACEC}" presName="centerShape" presStyleLbl="node0" presStyleIdx="0" presStyleCnt="1"/>
      <dgm:spPr/>
    </dgm:pt>
    <dgm:pt modelId="{6C6A645F-98E8-4B9A-97E4-895284B2E696}" type="pres">
      <dgm:prSet presAssocID="{5C2D5D3D-E9BB-41EC-9DDA-252B4BEE98F4}" presName="node" presStyleLbl="node1" presStyleIdx="0" presStyleCnt="5">
        <dgm:presLayoutVars>
          <dgm:bulletEnabled val="1"/>
        </dgm:presLayoutVars>
      </dgm:prSet>
      <dgm:spPr/>
    </dgm:pt>
    <dgm:pt modelId="{504F3565-B1F7-486C-B1E0-D279BB333BEF}" type="pres">
      <dgm:prSet presAssocID="{5C2D5D3D-E9BB-41EC-9DDA-252B4BEE98F4}" presName="dummy" presStyleCnt="0"/>
      <dgm:spPr/>
    </dgm:pt>
    <dgm:pt modelId="{A80DA02A-AD78-4A51-9BC2-A848D0E41F7F}" type="pres">
      <dgm:prSet presAssocID="{FBB1AE3B-B7B7-4EB7-B238-8BDD89188A64}" presName="sibTrans" presStyleLbl="sibTrans2D1" presStyleIdx="0" presStyleCnt="5"/>
      <dgm:spPr/>
    </dgm:pt>
    <dgm:pt modelId="{CC09EB09-8F00-4F73-AF8B-CCD8BE8F62A0}" type="pres">
      <dgm:prSet presAssocID="{95C523F9-43D7-440D-8773-DC58FBB5CC0A}" presName="node" presStyleLbl="node1" presStyleIdx="1" presStyleCnt="5">
        <dgm:presLayoutVars>
          <dgm:bulletEnabled val="1"/>
        </dgm:presLayoutVars>
      </dgm:prSet>
      <dgm:spPr/>
    </dgm:pt>
    <dgm:pt modelId="{45362C5F-FD3E-4D18-BC1E-6C6647102CA7}" type="pres">
      <dgm:prSet presAssocID="{95C523F9-43D7-440D-8773-DC58FBB5CC0A}" presName="dummy" presStyleCnt="0"/>
      <dgm:spPr/>
    </dgm:pt>
    <dgm:pt modelId="{0F74200B-7A0C-4761-98CD-AA17B8040ACB}" type="pres">
      <dgm:prSet presAssocID="{DBA77C38-7216-409C-BDE5-B2DF824200F4}" presName="sibTrans" presStyleLbl="sibTrans2D1" presStyleIdx="1" presStyleCnt="5"/>
      <dgm:spPr/>
    </dgm:pt>
    <dgm:pt modelId="{5265B4D2-B3DA-4401-9540-D8BEEDBEE1C4}" type="pres">
      <dgm:prSet presAssocID="{0655AA7E-308E-474F-A2C4-9AAE81341E41}" presName="node" presStyleLbl="node1" presStyleIdx="2" presStyleCnt="5">
        <dgm:presLayoutVars>
          <dgm:bulletEnabled val="1"/>
        </dgm:presLayoutVars>
      </dgm:prSet>
      <dgm:spPr/>
    </dgm:pt>
    <dgm:pt modelId="{6D9124D4-8E3B-400E-849C-4857E876CFB6}" type="pres">
      <dgm:prSet presAssocID="{0655AA7E-308E-474F-A2C4-9AAE81341E41}" presName="dummy" presStyleCnt="0"/>
      <dgm:spPr/>
    </dgm:pt>
    <dgm:pt modelId="{E1E393B6-0E01-42F4-A8EF-B4ED04D19CEE}" type="pres">
      <dgm:prSet presAssocID="{0676FC8B-5EF4-4F99-91B5-BADBA5E05E9C}" presName="sibTrans" presStyleLbl="sibTrans2D1" presStyleIdx="2" presStyleCnt="5"/>
      <dgm:spPr/>
    </dgm:pt>
    <dgm:pt modelId="{6C7BAEB7-AB0C-4B41-B1D4-42E7F6CECCAD}" type="pres">
      <dgm:prSet presAssocID="{30DE177C-2121-4514-8F7F-923206A2BC55}" presName="node" presStyleLbl="node1" presStyleIdx="3" presStyleCnt="5">
        <dgm:presLayoutVars>
          <dgm:bulletEnabled val="1"/>
        </dgm:presLayoutVars>
      </dgm:prSet>
      <dgm:spPr/>
    </dgm:pt>
    <dgm:pt modelId="{433D6464-5CBB-42C5-A358-8E598550ADEB}" type="pres">
      <dgm:prSet presAssocID="{30DE177C-2121-4514-8F7F-923206A2BC55}" presName="dummy" presStyleCnt="0"/>
      <dgm:spPr/>
    </dgm:pt>
    <dgm:pt modelId="{76E0B0AA-17A4-40C3-8C9A-B6F057552127}" type="pres">
      <dgm:prSet presAssocID="{96076153-15F6-4B9F-9D4D-CED0B3ADA7A1}" presName="sibTrans" presStyleLbl="sibTrans2D1" presStyleIdx="3" presStyleCnt="5"/>
      <dgm:spPr/>
    </dgm:pt>
    <dgm:pt modelId="{281FC57A-E56A-498C-BFE8-EB491F726041}" type="pres">
      <dgm:prSet presAssocID="{7769B208-39A8-4A4B-B140-052A6127981F}" presName="node" presStyleLbl="node1" presStyleIdx="4" presStyleCnt="5">
        <dgm:presLayoutVars>
          <dgm:bulletEnabled val="1"/>
        </dgm:presLayoutVars>
      </dgm:prSet>
      <dgm:spPr/>
    </dgm:pt>
    <dgm:pt modelId="{541196FE-B0C5-4070-848B-0425F670BF2E}" type="pres">
      <dgm:prSet presAssocID="{7769B208-39A8-4A4B-B140-052A6127981F}" presName="dummy" presStyleCnt="0"/>
      <dgm:spPr/>
    </dgm:pt>
    <dgm:pt modelId="{C6A68E9A-30EA-43A6-9229-8B530DB06824}" type="pres">
      <dgm:prSet presAssocID="{C98561C9-45E4-47C4-AB4A-E1C7FDF72AA7}" presName="sibTrans" presStyleLbl="sibTrans2D1" presStyleIdx="4" presStyleCnt="5"/>
      <dgm:spPr/>
    </dgm:pt>
  </dgm:ptLst>
  <dgm:cxnLst>
    <dgm:cxn modelId="{CB56350F-4AB9-304F-8CC8-AF2E60D14B0C}" type="presOf" srcId="{DBA77C38-7216-409C-BDE5-B2DF824200F4}" destId="{0F74200B-7A0C-4761-98CD-AA17B8040ACB}" srcOrd="0" destOrd="0" presId="urn:microsoft.com/office/officeart/2005/8/layout/radial6"/>
    <dgm:cxn modelId="{61D3D711-49DF-4D9E-91F2-A4C73716453A}" srcId="{4231F44E-2274-4992-93B4-A0EEBF7FACEC}" destId="{30DE177C-2121-4514-8F7F-923206A2BC55}" srcOrd="3" destOrd="0" parTransId="{B838697F-9D0B-4341-B84D-5480B5F7FDDD}" sibTransId="{96076153-15F6-4B9F-9D4D-CED0B3ADA7A1}"/>
    <dgm:cxn modelId="{FF4BB213-CF9D-3B4C-AF1F-A78B416679D2}" type="presOf" srcId="{C98561C9-45E4-47C4-AB4A-E1C7FDF72AA7}" destId="{C6A68E9A-30EA-43A6-9229-8B530DB06824}" srcOrd="0" destOrd="0" presId="urn:microsoft.com/office/officeart/2005/8/layout/radial6"/>
    <dgm:cxn modelId="{620D2C1B-6592-4BBC-B116-2563AABCCB57}" srcId="{4231F44E-2274-4992-93B4-A0EEBF7FACEC}" destId="{0655AA7E-308E-474F-A2C4-9AAE81341E41}" srcOrd="2" destOrd="0" parTransId="{00E8BF6D-571B-43C7-A664-92123A945E1E}" sibTransId="{0676FC8B-5EF4-4F99-91B5-BADBA5E05E9C}"/>
    <dgm:cxn modelId="{419A8325-A272-4A90-8D5D-24F23FE9950A}" srcId="{4231F44E-2274-4992-93B4-A0EEBF7FACEC}" destId="{7769B208-39A8-4A4B-B140-052A6127981F}" srcOrd="4" destOrd="0" parTransId="{F60BF765-0200-48B3-8717-A225C266726D}" sibTransId="{C98561C9-45E4-47C4-AB4A-E1C7FDF72AA7}"/>
    <dgm:cxn modelId="{0BB1E932-A5D0-48E8-8546-8C1F32BDF440}" srcId="{4231F44E-2274-4992-93B4-A0EEBF7FACEC}" destId="{95C523F9-43D7-440D-8773-DC58FBB5CC0A}" srcOrd="1" destOrd="0" parTransId="{0114997D-9531-40DC-8F8D-DFFBAED0C3E5}" sibTransId="{DBA77C38-7216-409C-BDE5-B2DF824200F4}"/>
    <dgm:cxn modelId="{84B34447-9A3D-7F4E-BCB4-B4DDB67A677E}" type="presOf" srcId="{5C2D5D3D-E9BB-41EC-9DDA-252B4BEE98F4}" destId="{6C6A645F-98E8-4B9A-97E4-895284B2E696}" srcOrd="0" destOrd="0" presId="urn:microsoft.com/office/officeart/2005/8/layout/radial6"/>
    <dgm:cxn modelId="{9A720D4C-EFDC-EA4D-941E-D5C4BFC4AD02}" type="presOf" srcId="{7769B208-39A8-4A4B-B140-052A6127981F}" destId="{281FC57A-E56A-498C-BFE8-EB491F726041}" srcOrd="0" destOrd="0" presId="urn:microsoft.com/office/officeart/2005/8/layout/radial6"/>
    <dgm:cxn modelId="{115E614F-8A9E-B048-996D-F8ACFC785435}" type="presOf" srcId="{96076153-15F6-4B9F-9D4D-CED0B3ADA7A1}" destId="{76E0B0AA-17A4-40C3-8C9A-B6F057552127}" srcOrd="0" destOrd="0" presId="urn:microsoft.com/office/officeart/2005/8/layout/radial6"/>
    <dgm:cxn modelId="{8F394E90-60A4-E948-B891-5A2B5C5F73D0}" type="presOf" srcId="{FBB1AE3B-B7B7-4EB7-B238-8BDD89188A64}" destId="{A80DA02A-AD78-4A51-9BC2-A848D0E41F7F}" srcOrd="0" destOrd="0" presId="urn:microsoft.com/office/officeart/2005/8/layout/radial6"/>
    <dgm:cxn modelId="{4E039295-617C-6B46-8AF0-7B2C20A61726}" type="presOf" srcId="{30DE177C-2121-4514-8F7F-923206A2BC55}" destId="{6C7BAEB7-AB0C-4B41-B1D4-42E7F6CECCAD}" srcOrd="0" destOrd="0" presId="urn:microsoft.com/office/officeart/2005/8/layout/radial6"/>
    <dgm:cxn modelId="{72A05297-1680-4807-84FA-931D530976FE}" srcId="{4231F44E-2274-4992-93B4-A0EEBF7FACEC}" destId="{5C2D5D3D-E9BB-41EC-9DDA-252B4BEE98F4}" srcOrd="0" destOrd="0" parTransId="{A0B584CD-F293-4EE9-A5FF-CB5B6144912B}" sibTransId="{FBB1AE3B-B7B7-4EB7-B238-8BDD89188A64}"/>
    <dgm:cxn modelId="{2A0BF09D-1689-7A44-85FB-7D322F4C673D}" type="presOf" srcId="{0655AA7E-308E-474F-A2C4-9AAE81341E41}" destId="{5265B4D2-B3DA-4401-9540-D8BEEDBEE1C4}" srcOrd="0" destOrd="0" presId="urn:microsoft.com/office/officeart/2005/8/layout/radial6"/>
    <dgm:cxn modelId="{8F4B47AE-0B39-1147-AEAE-CC2AD26B2010}" type="presOf" srcId="{0676FC8B-5EF4-4F99-91B5-BADBA5E05E9C}" destId="{E1E393B6-0E01-42F4-A8EF-B4ED04D19CEE}" srcOrd="0" destOrd="0" presId="urn:microsoft.com/office/officeart/2005/8/layout/radial6"/>
    <dgm:cxn modelId="{D1174DB4-B31A-1746-8DE5-D4D8F7027BA5}" type="presOf" srcId="{4231F44E-2274-4992-93B4-A0EEBF7FACEC}" destId="{C01807D7-E2D2-4DDA-B872-C2364B8885F8}" srcOrd="0" destOrd="0" presId="urn:microsoft.com/office/officeart/2005/8/layout/radial6"/>
    <dgm:cxn modelId="{70CEB5C8-F9A2-4F30-A5FE-C6F978DB941F}" srcId="{778899E4-F847-4DE3-B67C-1A8057C866A4}" destId="{4231F44E-2274-4992-93B4-A0EEBF7FACEC}" srcOrd="0" destOrd="0" parTransId="{AA5792CE-A15F-424C-B42E-EA53D0A8C0FD}" sibTransId="{C49683D7-592F-4973-8A4D-03698375F26E}"/>
    <dgm:cxn modelId="{3A77DDD8-5802-6141-ACA6-99C4807BCF9E}" type="presOf" srcId="{778899E4-F847-4DE3-B67C-1A8057C866A4}" destId="{D91E956A-DDC3-4253-96DD-660601643DF3}" srcOrd="0" destOrd="0" presId="urn:microsoft.com/office/officeart/2005/8/layout/radial6"/>
    <dgm:cxn modelId="{0A2C83E8-6791-B24C-B6EA-9BF37904D8A1}" type="presOf" srcId="{95C523F9-43D7-440D-8773-DC58FBB5CC0A}" destId="{CC09EB09-8F00-4F73-AF8B-CCD8BE8F62A0}" srcOrd="0" destOrd="0" presId="urn:microsoft.com/office/officeart/2005/8/layout/radial6"/>
    <dgm:cxn modelId="{492C2E69-DB44-EF44-8013-2F2F1CEF7A80}" type="presParOf" srcId="{D91E956A-DDC3-4253-96DD-660601643DF3}" destId="{C01807D7-E2D2-4DDA-B872-C2364B8885F8}" srcOrd="0" destOrd="0" presId="urn:microsoft.com/office/officeart/2005/8/layout/radial6"/>
    <dgm:cxn modelId="{56679386-E127-5E49-9685-0CD4694B9A6C}" type="presParOf" srcId="{D91E956A-DDC3-4253-96DD-660601643DF3}" destId="{6C6A645F-98E8-4B9A-97E4-895284B2E696}" srcOrd="1" destOrd="0" presId="urn:microsoft.com/office/officeart/2005/8/layout/radial6"/>
    <dgm:cxn modelId="{776654E1-5E8D-274F-B214-01E5FF9C85E3}" type="presParOf" srcId="{D91E956A-DDC3-4253-96DD-660601643DF3}" destId="{504F3565-B1F7-486C-B1E0-D279BB333BEF}" srcOrd="2" destOrd="0" presId="urn:microsoft.com/office/officeart/2005/8/layout/radial6"/>
    <dgm:cxn modelId="{6BED82C3-2A23-9D48-AF24-739C96CD2E8D}" type="presParOf" srcId="{D91E956A-DDC3-4253-96DD-660601643DF3}" destId="{A80DA02A-AD78-4A51-9BC2-A848D0E41F7F}" srcOrd="3" destOrd="0" presId="urn:microsoft.com/office/officeart/2005/8/layout/radial6"/>
    <dgm:cxn modelId="{EE30D5E3-98DB-5143-8AAA-D5C3079492F1}" type="presParOf" srcId="{D91E956A-DDC3-4253-96DD-660601643DF3}" destId="{CC09EB09-8F00-4F73-AF8B-CCD8BE8F62A0}" srcOrd="4" destOrd="0" presId="urn:microsoft.com/office/officeart/2005/8/layout/radial6"/>
    <dgm:cxn modelId="{E1DD7E72-AD28-E946-BBEF-4742F3E6C4DC}" type="presParOf" srcId="{D91E956A-DDC3-4253-96DD-660601643DF3}" destId="{45362C5F-FD3E-4D18-BC1E-6C6647102CA7}" srcOrd="5" destOrd="0" presId="urn:microsoft.com/office/officeart/2005/8/layout/radial6"/>
    <dgm:cxn modelId="{C1944DED-C57E-A54B-A957-C97887C395E4}" type="presParOf" srcId="{D91E956A-DDC3-4253-96DD-660601643DF3}" destId="{0F74200B-7A0C-4761-98CD-AA17B8040ACB}" srcOrd="6" destOrd="0" presId="urn:microsoft.com/office/officeart/2005/8/layout/radial6"/>
    <dgm:cxn modelId="{D2E653BE-7829-8649-92F7-38E8F2FDCB21}" type="presParOf" srcId="{D91E956A-DDC3-4253-96DD-660601643DF3}" destId="{5265B4D2-B3DA-4401-9540-D8BEEDBEE1C4}" srcOrd="7" destOrd="0" presId="urn:microsoft.com/office/officeart/2005/8/layout/radial6"/>
    <dgm:cxn modelId="{BDD414C5-A8A0-CC45-8D10-509023AA0966}" type="presParOf" srcId="{D91E956A-DDC3-4253-96DD-660601643DF3}" destId="{6D9124D4-8E3B-400E-849C-4857E876CFB6}" srcOrd="8" destOrd="0" presId="urn:microsoft.com/office/officeart/2005/8/layout/radial6"/>
    <dgm:cxn modelId="{1BA1CFD3-63ED-1146-9397-3C745B1A9918}" type="presParOf" srcId="{D91E956A-DDC3-4253-96DD-660601643DF3}" destId="{E1E393B6-0E01-42F4-A8EF-B4ED04D19CEE}" srcOrd="9" destOrd="0" presId="urn:microsoft.com/office/officeart/2005/8/layout/radial6"/>
    <dgm:cxn modelId="{6BD64603-2B6B-C740-AFE6-EAEF3B5F6E26}" type="presParOf" srcId="{D91E956A-DDC3-4253-96DD-660601643DF3}" destId="{6C7BAEB7-AB0C-4B41-B1D4-42E7F6CECCAD}" srcOrd="10" destOrd="0" presId="urn:microsoft.com/office/officeart/2005/8/layout/radial6"/>
    <dgm:cxn modelId="{9FD5188E-CFCD-F04E-95B7-622991CAE649}" type="presParOf" srcId="{D91E956A-DDC3-4253-96DD-660601643DF3}" destId="{433D6464-5CBB-42C5-A358-8E598550ADEB}" srcOrd="11" destOrd="0" presId="urn:microsoft.com/office/officeart/2005/8/layout/radial6"/>
    <dgm:cxn modelId="{211E2B3F-A8FA-0245-A57F-1FA86680B751}" type="presParOf" srcId="{D91E956A-DDC3-4253-96DD-660601643DF3}" destId="{76E0B0AA-17A4-40C3-8C9A-B6F057552127}" srcOrd="12" destOrd="0" presId="urn:microsoft.com/office/officeart/2005/8/layout/radial6"/>
    <dgm:cxn modelId="{0F4B4911-CC90-D841-96D5-FE78F1E427B9}" type="presParOf" srcId="{D91E956A-DDC3-4253-96DD-660601643DF3}" destId="{281FC57A-E56A-498C-BFE8-EB491F726041}" srcOrd="13" destOrd="0" presId="urn:microsoft.com/office/officeart/2005/8/layout/radial6"/>
    <dgm:cxn modelId="{ECB99DA7-5233-0340-B564-26F1B867429E}" type="presParOf" srcId="{D91E956A-DDC3-4253-96DD-660601643DF3}" destId="{541196FE-B0C5-4070-848B-0425F670BF2E}" srcOrd="14" destOrd="0" presId="urn:microsoft.com/office/officeart/2005/8/layout/radial6"/>
    <dgm:cxn modelId="{3BF25136-ABDA-3B4D-98D6-E01D8495E953}" type="presParOf" srcId="{D91E956A-DDC3-4253-96DD-660601643DF3}" destId="{C6A68E9A-30EA-43A6-9229-8B530DB06824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8899E4-F847-4DE3-B67C-1A8057C866A4}" type="doc">
      <dgm:prSet loTypeId="urn:microsoft.com/office/officeart/2005/8/layout/radial6" loCatId="cycl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C2D5D3D-E9BB-41EC-9DDA-252B4BEE98F4}">
      <dgm:prSet phldrT="[Text]"/>
      <dgm:spPr/>
      <dgm:t>
        <a:bodyPr/>
        <a:lstStyle/>
        <a:p>
          <a:r>
            <a:rPr lang="en-US" dirty="0"/>
            <a:t>Tell the reader that this is the </a:t>
          </a:r>
          <a:r>
            <a:rPr lang="en-US" u="sng" dirty="0"/>
            <a:t>specific business problem</a:t>
          </a:r>
        </a:p>
      </dgm:t>
    </dgm:pt>
    <dgm:pt modelId="{A0B584CD-F293-4EE9-A5FF-CB5B6144912B}" type="parTrans" cxnId="{72A05297-1680-4807-84FA-931D530976FE}">
      <dgm:prSet/>
      <dgm:spPr/>
      <dgm:t>
        <a:bodyPr/>
        <a:lstStyle/>
        <a:p>
          <a:endParaRPr lang="en-US"/>
        </a:p>
      </dgm:t>
    </dgm:pt>
    <dgm:pt modelId="{FBB1AE3B-B7B7-4EB7-B238-8BDD89188A64}" type="sibTrans" cxnId="{72A05297-1680-4807-84FA-931D530976FE}">
      <dgm:prSet/>
      <dgm:spPr/>
      <dgm:t>
        <a:bodyPr/>
        <a:lstStyle/>
        <a:p>
          <a:endParaRPr lang="en-US"/>
        </a:p>
      </dgm:t>
    </dgm:pt>
    <dgm:pt modelId="{95C523F9-43D7-440D-8773-DC58FBB5CC0A}">
      <dgm:prSet phldrT="[Text]"/>
      <dgm:spPr/>
      <dgm:t>
        <a:bodyPr/>
        <a:lstStyle/>
        <a:p>
          <a:r>
            <a:rPr lang="en-US" dirty="0"/>
            <a:t>Add the condition </a:t>
          </a:r>
          <a:r>
            <a:rPr lang="en-US" u="sng" dirty="0"/>
            <a:t>some</a:t>
          </a:r>
          <a:r>
            <a:rPr lang="en-US" dirty="0"/>
            <a:t> before the leader or </a:t>
          </a:r>
          <a:r>
            <a:rPr lang="en-US" u="sng" dirty="0"/>
            <a:t>often</a:t>
          </a:r>
          <a:r>
            <a:rPr lang="en-US" dirty="0"/>
            <a:t> after the leader</a:t>
          </a:r>
        </a:p>
      </dgm:t>
    </dgm:pt>
    <dgm:pt modelId="{0114997D-9531-40DC-8F8D-DFFBAED0C3E5}" type="parTrans" cxnId="{0BB1E932-A5D0-48E8-8546-8C1F32BDF440}">
      <dgm:prSet/>
      <dgm:spPr/>
      <dgm:t>
        <a:bodyPr/>
        <a:lstStyle/>
        <a:p>
          <a:endParaRPr lang="en-US"/>
        </a:p>
      </dgm:t>
    </dgm:pt>
    <dgm:pt modelId="{DBA77C38-7216-409C-BDE5-B2DF824200F4}" type="sibTrans" cxnId="{0BB1E932-A5D0-48E8-8546-8C1F32BDF440}">
      <dgm:prSet/>
      <dgm:spPr/>
      <dgm:t>
        <a:bodyPr/>
        <a:lstStyle/>
        <a:p>
          <a:endParaRPr lang="en-US"/>
        </a:p>
      </dgm:t>
    </dgm:pt>
    <dgm:pt modelId="{0655AA7E-308E-474F-A2C4-9AAE81341E41}">
      <dgm:prSet phldrT="[Text]"/>
      <dgm:spPr/>
      <dgm:t>
        <a:bodyPr/>
        <a:lstStyle/>
        <a:p>
          <a:r>
            <a:rPr lang="en-US" dirty="0"/>
            <a:t>Identify the </a:t>
          </a:r>
          <a:r>
            <a:rPr lang="en-US" u="sng" dirty="0"/>
            <a:t>specific business leader</a:t>
          </a:r>
        </a:p>
      </dgm:t>
    </dgm:pt>
    <dgm:pt modelId="{00E8BF6D-571B-43C7-A664-92123A945E1E}" type="parTrans" cxnId="{620D2C1B-6592-4BBC-B116-2563AABCCB57}">
      <dgm:prSet/>
      <dgm:spPr/>
      <dgm:t>
        <a:bodyPr/>
        <a:lstStyle/>
        <a:p>
          <a:endParaRPr lang="en-US"/>
        </a:p>
      </dgm:t>
    </dgm:pt>
    <dgm:pt modelId="{0676FC8B-5EF4-4F99-91B5-BADBA5E05E9C}" type="sibTrans" cxnId="{620D2C1B-6592-4BBC-B116-2563AABCCB57}">
      <dgm:prSet/>
      <dgm:spPr/>
      <dgm:t>
        <a:bodyPr/>
        <a:lstStyle/>
        <a:p>
          <a:endParaRPr lang="en-US"/>
        </a:p>
      </dgm:t>
    </dgm:pt>
    <dgm:pt modelId="{30DE177C-2121-4514-8F7F-923206A2BC55}">
      <dgm:prSet phldrT="[Text]"/>
      <dgm:spPr/>
      <dgm:t>
        <a:bodyPr/>
        <a:lstStyle/>
        <a:p>
          <a:r>
            <a:rPr lang="en-US" dirty="0"/>
            <a:t>Identify that the leader </a:t>
          </a:r>
          <a:r>
            <a:rPr lang="en-US" u="sng" dirty="0"/>
            <a:t>has limited information </a:t>
          </a:r>
          <a:r>
            <a:rPr lang="en-US" dirty="0"/>
            <a:t>about one or more variables</a:t>
          </a:r>
        </a:p>
      </dgm:t>
    </dgm:pt>
    <dgm:pt modelId="{B838697F-9D0B-4341-B84D-5480B5F7FDDD}" type="parTrans" cxnId="{61D3D711-49DF-4D9E-91F2-A4C73716453A}">
      <dgm:prSet/>
      <dgm:spPr/>
      <dgm:t>
        <a:bodyPr/>
        <a:lstStyle/>
        <a:p>
          <a:endParaRPr lang="en-US"/>
        </a:p>
      </dgm:t>
    </dgm:pt>
    <dgm:pt modelId="{96076153-15F6-4B9F-9D4D-CED0B3ADA7A1}" type="sibTrans" cxnId="{61D3D711-49DF-4D9E-91F2-A4C73716453A}">
      <dgm:prSet/>
      <dgm:spPr/>
      <dgm:t>
        <a:bodyPr/>
        <a:lstStyle/>
        <a:p>
          <a:endParaRPr lang="en-US"/>
        </a:p>
      </dgm:t>
    </dgm:pt>
    <dgm:pt modelId="{7769B208-39A8-4A4B-B140-052A6127981F}">
      <dgm:prSet phldrT="[Text]"/>
      <dgm:spPr/>
      <dgm:t>
        <a:bodyPr/>
        <a:lstStyle/>
        <a:p>
          <a:r>
            <a:rPr lang="en-US" dirty="0"/>
            <a:t>Identify </a:t>
          </a:r>
          <a:r>
            <a:rPr lang="en-US" u="sng" dirty="0"/>
            <a:t>what</a:t>
          </a:r>
          <a:r>
            <a:rPr lang="en-US" dirty="0"/>
            <a:t> variables the leader has limited information about</a:t>
          </a:r>
        </a:p>
      </dgm:t>
    </dgm:pt>
    <dgm:pt modelId="{F60BF765-0200-48B3-8717-A225C266726D}" type="parTrans" cxnId="{419A8325-A272-4A90-8D5D-24F23FE9950A}">
      <dgm:prSet/>
      <dgm:spPr/>
      <dgm:t>
        <a:bodyPr/>
        <a:lstStyle/>
        <a:p>
          <a:endParaRPr lang="en-US"/>
        </a:p>
      </dgm:t>
    </dgm:pt>
    <dgm:pt modelId="{C98561C9-45E4-47C4-AB4A-E1C7FDF72AA7}" type="sibTrans" cxnId="{419A8325-A272-4A90-8D5D-24F23FE9950A}">
      <dgm:prSet/>
      <dgm:spPr/>
      <dgm:t>
        <a:bodyPr/>
        <a:lstStyle/>
        <a:p>
          <a:endParaRPr lang="en-US"/>
        </a:p>
      </dgm:t>
    </dgm:pt>
    <dgm:pt modelId="{E6A7A238-3997-48F8-9A85-6F686FB10C58}">
      <dgm:prSet phldrT="[Text]" custT="1"/>
      <dgm:spPr/>
      <dgm:t>
        <a:bodyPr/>
        <a:lstStyle/>
        <a:p>
          <a:r>
            <a:rPr lang="en-US" sz="1200" b="1" dirty="0"/>
            <a:t>The specific business problem is that some construction managers  have limited information about the relationship between employee motivation, employee job satisfaction, and employee turnover intentions.</a:t>
          </a:r>
        </a:p>
      </dgm:t>
    </dgm:pt>
    <dgm:pt modelId="{372264E6-3288-4913-8419-9B0201D3A292}" type="parTrans" cxnId="{76149D91-E329-48C6-92B1-480DA44EE419}">
      <dgm:prSet/>
      <dgm:spPr/>
      <dgm:t>
        <a:bodyPr/>
        <a:lstStyle/>
        <a:p>
          <a:endParaRPr lang="en-US"/>
        </a:p>
      </dgm:t>
    </dgm:pt>
    <dgm:pt modelId="{A29498AE-29E8-4F87-8BB3-92041D1C488F}" type="sibTrans" cxnId="{76149D91-E329-48C6-92B1-480DA44EE419}">
      <dgm:prSet/>
      <dgm:spPr/>
      <dgm:t>
        <a:bodyPr/>
        <a:lstStyle/>
        <a:p>
          <a:endParaRPr lang="en-US"/>
        </a:p>
      </dgm:t>
    </dgm:pt>
    <dgm:pt modelId="{D55A8D34-E3E3-4BA6-AC64-3E26B31CB721}" type="pres">
      <dgm:prSet presAssocID="{778899E4-F847-4DE3-B67C-1A8057C866A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E1BC159-7822-46F7-B713-5B9BBCFFF38C}" type="pres">
      <dgm:prSet presAssocID="{E6A7A238-3997-48F8-9A85-6F686FB10C58}" presName="centerShape" presStyleLbl="node0" presStyleIdx="0" presStyleCnt="1" custScaleX="120227" custScaleY="119384"/>
      <dgm:spPr/>
    </dgm:pt>
    <dgm:pt modelId="{3120F7EB-EDF2-42A1-9C9B-F76A7B4A716E}" type="pres">
      <dgm:prSet presAssocID="{5C2D5D3D-E9BB-41EC-9DDA-252B4BEE98F4}" presName="node" presStyleLbl="node1" presStyleIdx="0" presStyleCnt="5">
        <dgm:presLayoutVars>
          <dgm:bulletEnabled val="1"/>
        </dgm:presLayoutVars>
      </dgm:prSet>
      <dgm:spPr/>
    </dgm:pt>
    <dgm:pt modelId="{B4F13427-B46D-4DC8-A2BE-A7DAE9C147D6}" type="pres">
      <dgm:prSet presAssocID="{5C2D5D3D-E9BB-41EC-9DDA-252B4BEE98F4}" presName="dummy" presStyleCnt="0"/>
      <dgm:spPr/>
    </dgm:pt>
    <dgm:pt modelId="{87F9656C-3512-458D-A798-A90C6FAB6013}" type="pres">
      <dgm:prSet presAssocID="{FBB1AE3B-B7B7-4EB7-B238-8BDD89188A64}" presName="sibTrans" presStyleLbl="sibTrans2D1" presStyleIdx="0" presStyleCnt="5"/>
      <dgm:spPr/>
    </dgm:pt>
    <dgm:pt modelId="{C69C38BF-B952-4F56-AF1A-9DA1B8569276}" type="pres">
      <dgm:prSet presAssocID="{95C523F9-43D7-440D-8773-DC58FBB5CC0A}" presName="node" presStyleLbl="node1" presStyleIdx="1" presStyleCnt="5">
        <dgm:presLayoutVars>
          <dgm:bulletEnabled val="1"/>
        </dgm:presLayoutVars>
      </dgm:prSet>
      <dgm:spPr/>
    </dgm:pt>
    <dgm:pt modelId="{C5EFCCB7-CA7F-4AD2-8F59-84F1BEF5A37D}" type="pres">
      <dgm:prSet presAssocID="{95C523F9-43D7-440D-8773-DC58FBB5CC0A}" presName="dummy" presStyleCnt="0"/>
      <dgm:spPr/>
    </dgm:pt>
    <dgm:pt modelId="{699EBED6-3EA3-44B0-AB86-0DD00FEC9C0C}" type="pres">
      <dgm:prSet presAssocID="{DBA77C38-7216-409C-BDE5-B2DF824200F4}" presName="sibTrans" presStyleLbl="sibTrans2D1" presStyleIdx="1" presStyleCnt="5"/>
      <dgm:spPr/>
    </dgm:pt>
    <dgm:pt modelId="{7A29F566-B084-4744-BC88-2CD5940B2C20}" type="pres">
      <dgm:prSet presAssocID="{0655AA7E-308E-474F-A2C4-9AAE81341E41}" presName="node" presStyleLbl="node1" presStyleIdx="2" presStyleCnt="5">
        <dgm:presLayoutVars>
          <dgm:bulletEnabled val="1"/>
        </dgm:presLayoutVars>
      </dgm:prSet>
      <dgm:spPr/>
    </dgm:pt>
    <dgm:pt modelId="{9A2DB294-FE31-49AB-A3F5-525AF9401B4A}" type="pres">
      <dgm:prSet presAssocID="{0655AA7E-308E-474F-A2C4-9AAE81341E41}" presName="dummy" presStyleCnt="0"/>
      <dgm:spPr/>
    </dgm:pt>
    <dgm:pt modelId="{D0AB1D92-3149-41B4-A7A8-681C27126187}" type="pres">
      <dgm:prSet presAssocID="{0676FC8B-5EF4-4F99-91B5-BADBA5E05E9C}" presName="sibTrans" presStyleLbl="sibTrans2D1" presStyleIdx="2" presStyleCnt="5"/>
      <dgm:spPr/>
    </dgm:pt>
    <dgm:pt modelId="{B527E71B-D9A5-4725-B5A2-9A714B06FA90}" type="pres">
      <dgm:prSet presAssocID="{30DE177C-2121-4514-8F7F-923206A2BC55}" presName="node" presStyleLbl="node1" presStyleIdx="3" presStyleCnt="5">
        <dgm:presLayoutVars>
          <dgm:bulletEnabled val="1"/>
        </dgm:presLayoutVars>
      </dgm:prSet>
      <dgm:spPr/>
    </dgm:pt>
    <dgm:pt modelId="{C97E80CE-9FF9-4057-9C8C-6823C8013CFD}" type="pres">
      <dgm:prSet presAssocID="{30DE177C-2121-4514-8F7F-923206A2BC55}" presName="dummy" presStyleCnt="0"/>
      <dgm:spPr/>
    </dgm:pt>
    <dgm:pt modelId="{9F17238B-53A8-42B3-B94D-1E4505D5BCDF}" type="pres">
      <dgm:prSet presAssocID="{96076153-15F6-4B9F-9D4D-CED0B3ADA7A1}" presName="sibTrans" presStyleLbl="sibTrans2D1" presStyleIdx="3" presStyleCnt="5"/>
      <dgm:spPr/>
    </dgm:pt>
    <dgm:pt modelId="{787624E6-FCED-4836-A9BD-48496B6BEB1F}" type="pres">
      <dgm:prSet presAssocID="{7769B208-39A8-4A4B-B140-052A6127981F}" presName="node" presStyleLbl="node1" presStyleIdx="4" presStyleCnt="5">
        <dgm:presLayoutVars>
          <dgm:bulletEnabled val="1"/>
        </dgm:presLayoutVars>
      </dgm:prSet>
      <dgm:spPr/>
    </dgm:pt>
    <dgm:pt modelId="{CB3D21A6-3208-4875-840B-4D03980636CE}" type="pres">
      <dgm:prSet presAssocID="{7769B208-39A8-4A4B-B140-052A6127981F}" presName="dummy" presStyleCnt="0"/>
      <dgm:spPr/>
    </dgm:pt>
    <dgm:pt modelId="{FE95C1DC-1CC2-463C-9D09-6069881D270C}" type="pres">
      <dgm:prSet presAssocID="{C98561C9-45E4-47C4-AB4A-E1C7FDF72AA7}" presName="sibTrans" presStyleLbl="sibTrans2D1" presStyleIdx="4" presStyleCnt="5"/>
      <dgm:spPr/>
    </dgm:pt>
  </dgm:ptLst>
  <dgm:cxnLst>
    <dgm:cxn modelId="{61D3D711-49DF-4D9E-91F2-A4C73716453A}" srcId="{E6A7A238-3997-48F8-9A85-6F686FB10C58}" destId="{30DE177C-2121-4514-8F7F-923206A2BC55}" srcOrd="3" destOrd="0" parTransId="{B838697F-9D0B-4341-B84D-5480B5F7FDDD}" sibTransId="{96076153-15F6-4B9F-9D4D-CED0B3ADA7A1}"/>
    <dgm:cxn modelId="{620D2C1B-6592-4BBC-B116-2563AABCCB57}" srcId="{E6A7A238-3997-48F8-9A85-6F686FB10C58}" destId="{0655AA7E-308E-474F-A2C4-9AAE81341E41}" srcOrd="2" destOrd="0" parTransId="{00E8BF6D-571B-43C7-A664-92123A945E1E}" sibTransId="{0676FC8B-5EF4-4F99-91B5-BADBA5E05E9C}"/>
    <dgm:cxn modelId="{3BB8CD1C-A14E-5247-A475-CEE413BCEFAC}" type="presOf" srcId="{95C523F9-43D7-440D-8773-DC58FBB5CC0A}" destId="{C69C38BF-B952-4F56-AF1A-9DA1B8569276}" srcOrd="0" destOrd="0" presId="urn:microsoft.com/office/officeart/2005/8/layout/radial6"/>
    <dgm:cxn modelId="{419A8325-A272-4A90-8D5D-24F23FE9950A}" srcId="{E6A7A238-3997-48F8-9A85-6F686FB10C58}" destId="{7769B208-39A8-4A4B-B140-052A6127981F}" srcOrd="4" destOrd="0" parTransId="{F60BF765-0200-48B3-8717-A225C266726D}" sibTransId="{C98561C9-45E4-47C4-AB4A-E1C7FDF72AA7}"/>
    <dgm:cxn modelId="{BDD51630-0F72-6A47-BB20-5CCD017695AD}" type="presOf" srcId="{778899E4-F847-4DE3-B67C-1A8057C866A4}" destId="{D55A8D34-E3E3-4BA6-AC64-3E26B31CB721}" srcOrd="0" destOrd="0" presId="urn:microsoft.com/office/officeart/2005/8/layout/radial6"/>
    <dgm:cxn modelId="{0BB1E932-A5D0-48E8-8546-8C1F32BDF440}" srcId="{E6A7A238-3997-48F8-9A85-6F686FB10C58}" destId="{95C523F9-43D7-440D-8773-DC58FBB5CC0A}" srcOrd="1" destOrd="0" parTransId="{0114997D-9531-40DC-8F8D-DFFBAED0C3E5}" sibTransId="{DBA77C38-7216-409C-BDE5-B2DF824200F4}"/>
    <dgm:cxn modelId="{8E31A755-BB1B-0A45-9C12-EBFD8441A584}" type="presOf" srcId="{FBB1AE3B-B7B7-4EB7-B238-8BDD89188A64}" destId="{87F9656C-3512-458D-A798-A90C6FAB6013}" srcOrd="0" destOrd="0" presId="urn:microsoft.com/office/officeart/2005/8/layout/radial6"/>
    <dgm:cxn modelId="{183FDC5B-9113-F747-93D9-3A3DC3906240}" type="presOf" srcId="{30DE177C-2121-4514-8F7F-923206A2BC55}" destId="{B527E71B-D9A5-4725-B5A2-9A714B06FA90}" srcOrd="0" destOrd="0" presId="urn:microsoft.com/office/officeart/2005/8/layout/radial6"/>
    <dgm:cxn modelId="{DFA4E363-DA39-DE4F-A024-D47C8AA18649}" type="presOf" srcId="{5C2D5D3D-E9BB-41EC-9DDA-252B4BEE98F4}" destId="{3120F7EB-EDF2-42A1-9C9B-F76A7B4A716E}" srcOrd="0" destOrd="0" presId="urn:microsoft.com/office/officeart/2005/8/layout/radial6"/>
    <dgm:cxn modelId="{2C6CA864-081E-724F-8333-1F133827B274}" type="presOf" srcId="{0655AA7E-308E-474F-A2C4-9AAE81341E41}" destId="{7A29F566-B084-4744-BC88-2CD5940B2C20}" srcOrd="0" destOrd="0" presId="urn:microsoft.com/office/officeart/2005/8/layout/radial6"/>
    <dgm:cxn modelId="{3539B767-C4D6-9048-8A4A-CC91F836CE5F}" type="presOf" srcId="{C98561C9-45E4-47C4-AB4A-E1C7FDF72AA7}" destId="{FE95C1DC-1CC2-463C-9D09-6069881D270C}" srcOrd="0" destOrd="0" presId="urn:microsoft.com/office/officeart/2005/8/layout/radial6"/>
    <dgm:cxn modelId="{8DB8E781-365B-EE41-B1C7-9C6841A959FC}" type="presOf" srcId="{E6A7A238-3997-48F8-9A85-6F686FB10C58}" destId="{8E1BC159-7822-46F7-B713-5B9BBCFFF38C}" srcOrd="0" destOrd="0" presId="urn:microsoft.com/office/officeart/2005/8/layout/radial6"/>
    <dgm:cxn modelId="{B39D6C86-AE85-4244-84D7-26DDE764AA0F}" type="presOf" srcId="{0676FC8B-5EF4-4F99-91B5-BADBA5E05E9C}" destId="{D0AB1D92-3149-41B4-A7A8-681C27126187}" srcOrd="0" destOrd="0" presId="urn:microsoft.com/office/officeart/2005/8/layout/radial6"/>
    <dgm:cxn modelId="{76149D91-E329-48C6-92B1-480DA44EE419}" srcId="{778899E4-F847-4DE3-B67C-1A8057C866A4}" destId="{E6A7A238-3997-48F8-9A85-6F686FB10C58}" srcOrd="0" destOrd="0" parTransId="{372264E6-3288-4913-8419-9B0201D3A292}" sibTransId="{A29498AE-29E8-4F87-8BB3-92041D1C488F}"/>
    <dgm:cxn modelId="{3BDCB796-825D-C249-AEDC-01DB905DDA0F}" type="presOf" srcId="{DBA77C38-7216-409C-BDE5-B2DF824200F4}" destId="{699EBED6-3EA3-44B0-AB86-0DD00FEC9C0C}" srcOrd="0" destOrd="0" presId="urn:microsoft.com/office/officeart/2005/8/layout/radial6"/>
    <dgm:cxn modelId="{72A05297-1680-4807-84FA-931D530976FE}" srcId="{E6A7A238-3997-48F8-9A85-6F686FB10C58}" destId="{5C2D5D3D-E9BB-41EC-9DDA-252B4BEE98F4}" srcOrd="0" destOrd="0" parTransId="{A0B584CD-F293-4EE9-A5FF-CB5B6144912B}" sibTransId="{FBB1AE3B-B7B7-4EB7-B238-8BDD89188A64}"/>
    <dgm:cxn modelId="{2AE530A5-4012-384E-829E-7AAAF8C12C81}" type="presOf" srcId="{96076153-15F6-4B9F-9D4D-CED0B3ADA7A1}" destId="{9F17238B-53A8-42B3-B94D-1E4505D5BCDF}" srcOrd="0" destOrd="0" presId="urn:microsoft.com/office/officeart/2005/8/layout/radial6"/>
    <dgm:cxn modelId="{32ECD9B7-92C2-E342-A52F-1FF2A72C20B1}" type="presOf" srcId="{7769B208-39A8-4A4B-B140-052A6127981F}" destId="{787624E6-FCED-4836-A9BD-48496B6BEB1F}" srcOrd="0" destOrd="0" presId="urn:microsoft.com/office/officeart/2005/8/layout/radial6"/>
    <dgm:cxn modelId="{C064F164-C556-3E4E-B8D7-C9428AFDB070}" type="presParOf" srcId="{D55A8D34-E3E3-4BA6-AC64-3E26B31CB721}" destId="{8E1BC159-7822-46F7-B713-5B9BBCFFF38C}" srcOrd="0" destOrd="0" presId="urn:microsoft.com/office/officeart/2005/8/layout/radial6"/>
    <dgm:cxn modelId="{0CDCF620-9864-4B46-B6CD-EA7BBF552C5F}" type="presParOf" srcId="{D55A8D34-E3E3-4BA6-AC64-3E26B31CB721}" destId="{3120F7EB-EDF2-42A1-9C9B-F76A7B4A716E}" srcOrd="1" destOrd="0" presId="urn:microsoft.com/office/officeart/2005/8/layout/radial6"/>
    <dgm:cxn modelId="{E20E68DD-CBB0-1F47-8B24-B15565A8C340}" type="presParOf" srcId="{D55A8D34-E3E3-4BA6-AC64-3E26B31CB721}" destId="{B4F13427-B46D-4DC8-A2BE-A7DAE9C147D6}" srcOrd="2" destOrd="0" presId="urn:microsoft.com/office/officeart/2005/8/layout/radial6"/>
    <dgm:cxn modelId="{26451B35-5DF8-134C-A3F1-7015B739B9D0}" type="presParOf" srcId="{D55A8D34-E3E3-4BA6-AC64-3E26B31CB721}" destId="{87F9656C-3512-458D-A798-A90C6FAB6013}" srcOrd="3" destOrd="0" presId="urn:microsoft.com/office/officeart/2005/8/layout/radial6"/>
    <dgm:cxn modelId="{ECFE8994-1811-6246-9B91-A761E263FD8D}" type="presParOf" srcId="{D55A8D34-E3E3-4BA6-AC64-3E26B31CB721}" destId="{C69C38BF-B952-4F56-AF1A-9DA1B8569276}" srcOrd="4" destOrd="0" presId="urn:microsoft.com/office/officeart/2005/8/layout/radial6"/>
    <dgm:cxn modelId="{298ECD90-E05A-CC46-AD1C-330DBC969CD4}" type="presParOf" srcId="{D55A8D34-E3E3-4BA6-AC64-3E26B31CB721}" destId="{C5EFCCB7-CA7F-4AD2-8F59-84F1BEF5A37D}" srcOrd="5" destOrd="0" presId="urn:microsoft.com/office/officeart/2005/8/layout/radial6"/>
    <dgm:cxn modelId="{3080FC4E-AA57-F549-8C76-77090B07CDC1}" type="presParOf" srcId="{D55A8D34-E3E3-4BA6-AC64-3E26B31CB721}" destId="{699EBED6-3EA3-44B0-AB86-0DD00FEC9C0C}" srcOrd="6" destOrd="0" presId="urn:microsoft.com/office/officeart/2005/8/layout/radial6"/>
    <dgm:cxn modelId="{7E90B752-F9FF-4A44-9BD0-7A99EC641691}" type="presParOf" srcId="{D55A8D34-E3E3-4BA6-AC64-3E26B31CB721}" destId="{7A29F566-B084-4744-BC88-2CD5940B2C20}" srcOrd="7" destOrd="0" presId="urn:microsoft.com/office/officeart/2005/8/layout/radial6"/>
    <dgm:cxn modelId="{B867997D-739F-D34B-924E-FB4597F6DEC5}" type="presParOf" srcId="{D55A8D34-E3E3-4BA6-AC64-3E26B31CB721}" destId="{9A2DB294-FE31-49AB-A3F5-525AF9401B4A}" srcOrd="8" destOrd="0" presId="urn:microsoft.com/office/officeart/2005/8/layout/radial6"/>
    <dgm:cxn modelId="{7BCCC97B-04A0-2140-A644-3A6BE2DFB879}" type="presParOf" srcId="{D55A8D34-E3E3-4BA6-AC64-3E26B31CB721}" destId="{D0AB1D92-3149-41B4-A7A8-681C27126187}" srcOrd="9" destOrd="0" presId="urn:microsoft.com/office/officeart/2005/8/layout/radial6"/>
    <dgm:cxn modelId="{D5261577-5877-AE4E-8C44-247F18D619D0}" type="presParOf" srcId="{D55A8D34-E3E3-4BA6-AC64-3E26B31CB721}" destId="{B527E71B-D9A5-4725-B5A2-9A714B06FA90}" srcOrd="10" destOrd="0" presId="urn:microsoft.com/office/officeart/2005/8/layout/radial6"/>
    <dgm:cxn modelId="{9C3E307A-7EAF-5D43-9F23-5D7E4549F430}" type="presParOf" srcId="{D55A8D34-E3E3-4BA6-AC64-3E26B31CB721}" destId="{C97E80CE-9FF9-4057-9C8C-6823C8013CFD}" srcOrd="11" destOrd="0" presId="urn:microsoft.com/office/officeart/2005/8/layout/radial6"/>
    <dgm:cxn modelId="{CFC9E027-18E5-8240-B367-1D795D9F04F5}" type="presParOf" srcId="{D55A8D34-E3E3-4BA6-AC64-3E26B31CB721}" destId="{9F17238B-53A8-42B3-B94D-1E4505D5BCDF}" srcOrd="12" destOrd="0" presId="urn:microsoft.com/office/officeart/2005/8/layout/radial6"/>
    <dgm:cxn modelId="{949CF318-F2B8-874F-983D-2C93E0656B62}" type="presParOf" srcId="{D55A8D34-E3E3-4BA6-AC64-3E26B31CB721}" destId="{787624E6-FCED-4836-A9BD-48496B6BEB1F}" srcOrd="13" destOrd="0" presId="urn:microsoft.com/office/officeart/2005/8/layout/radial6"/>
    <dgm:cxn modelId="{F004CF7B-1DB8-4547-BC92-E42D7455AC32}" type="presParOf" srcId="{D55A8D34-E3E3-4BA6-AC64-3E26B31CB721}" destId="{CB3D21A6-3208-4875-840B-4D03980636CE}" srcOrd="14" destOrd="0" presId="urn:microsoft.com/office/officeart/2005/8/layout/radial6"/>
    <dgm:cxn modelId="{47F71571-F5A7-8B46-B93E-BA76E30EC90A}" type="presParOf" srcId="{D55A8D34-E3E3-4BA6-AC64-3E26B31CB721}" destId="{FE95C1DC-1CC2-463C-9D09-6069881D270C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CF2C0-E639-44D7-B9F2-53462A38AC2D}">
      <dsp:nvSpPr>
        <dsp:cNvPr id="0" name=""/>
        <dsp:cNvSpPr/>
      </dsp:nvSpPr>
      <dsp:spPr>
        <a:xfrm>
          <a:off x="1611716" y="0"/>
          <a:ext cx="3561010" cy="356101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6445324-B0F7-4CA4-BC70-C1F29E69C819}">
      <dsp:nvSpPr>
        <dsp:cNvPr id="0" name=""/>
        <dsp:cNvSpPr/>
      </dsp:nvSpPr>
      <dsp:spPr>
        <a:xfrm>
          <a:off x="1950011" y="338295"/>
          <a:ext cx="1388793" cy="138879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Arial" pitchFamily="34" charset="0"/>
              <a:cs typeface="Arial" pitchFamily="34" charset="0"/>
            </a:rPr>
            <a:t>Hook </a:t>
          </a:r>
          <a:r>
            <a:rPr lang="en-US" sz="1700" b="0" kern="1200" dirty="0">
              <a:latin typeface="Arial" pitchFamily="34" charset="0"/>
              <a:cs typeface="Arial" pitchFamily="34" charset="0"/>
            </a:rPr>
            <a:t>(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with citation*)</a:t>
          </a:r>
          <a:endParaRPr lang="en-US" sz="1700" b="0" kern="1200" dirty="0">
            <a:latin typeface="Arial" pitchFamily="34" charset="0"/>
            <a:cs typeface="Arial" pitchFamily="34" charset="0"/>
          </a:endParaRPr>
        </a:p>
      </dsp:txBody>
      <dsp:txXfrm>
        <a:off x="2017806" y="406090"/>
        <a:ext cx="1253203" cy="1253203"/>
      </dsp:txXfrm>
    </dsp:sp>
    <dsp:sp modelId="{A444C768-FCE6-42E6-A26D-76B420C44169}">
      <dsp:nvSpPr>
        <dsp:cNvPr id="0" name=""/>
        <dsp:cNvSpPr/>
      </dsp:nvSpPr>
      <dsp:spPr>
        <a:xfrm>
          <a:off x="3445636" y="338295"/>
          <a:ext cx="1388793" cy="1388793"/>
        </a:xfrm>
        <a:prstGeom prst="round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50000"/>
                <a:satMod val="300000"/>
              </a:schemeClr>
            </a:gs>
            <a:gs pos="35000">
              <a:schemeClr val="accent2">
                <a:hueOff val="1560506"/>
                <a:satOff val="-1946"/>
                <a:lumOff val="458"/>
                <a:alphaOff val="0"/>
                <a:tint val="37000"/>
                <a:satMod val="30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Arial" pitchFamily="34" charset="0"/>
              <a:cs typeface="Arial" pitchFamily="34" charset="0"/>
            </a:rPr>
            <a:t>Anchor </a:t>
          </a:r>
          <a:r>
            <a:rPr lang="en-US" sz="1600" b="0" kern="1200" dirty="0">
              <a:latin typeface="Arial" pitchFamily="34" charset="0"/>
              <a:cs typeface="Arial" pitchFamily="34" charset="0"/>
            </a:rPr>
            <a:t>(with citation*)</a:t>
          </a:r>
        </a:p>
      </dsp:txBody>
      <dsp:txXfrm>
        <a:off x="3513431" y="406090"/>
        <a:ext cx="1253203" cy="1253203"/>
      </dsp:txXfrm>
    </dsp:sp>
    <dsp:sp modelId="{A37892F2-1AD7-4908-BF17-3077DFE2DE6C}">
      <dsp:nvSpPr>
        <dsp:cNvPr id="0" name=""/>
        <dsp:cNvSpPr/>
      </dsp:nvSpPr>
      <dsp:spPr>
        <a:xfrm>
          <a:off x="1950011" y="1833920"/>
          <a:ext cx="1388793" cy="1388793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50000"/>
                <a:satMod val="300000"/>
              </a:schemeClr>
            </a:gs>
            <a:gs pos="35000">
              <a:schemeClr val="accent2">
                <a:hueOff val="3121013"/>
                <a:satOff val="-3893"/>
                <a:lumOff val="915"/>
                <a:alphaOff val="0"/>
                <a:tint val="37000"/>
                <a:satMod val="30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Arial" pitchFamily="34" charset="0"/>
              <a:cs typeface="Arial" pitchFamily="34" charset="0"/>
            </a:rPr>
            <a:t>General business problem</a:t>
          </a:r>
          <a:endParaRPr lang="en-US" sz="1700" b="1" kern="1200" dirty="0">
            <a:latin typeface="Arial" pitchFamily="34" charset="0"/>
            <a:cs typeface="Arial" pitchFamily="34" charset="0"/>
          </a:endParaRPr>
        </a:p>
      </dsp:txBody>
      <dsp:txXfrm>
        <a:off x="2017806" y="1901715"/>
        <a:ext cx="1253203" cy="1253203"/>
      </dsp:txXfrm>
    </dsp:sp>
    <dsp:sp modelId="{50AFE8E3-4BBA-46C8-965B-8D30C5F1119A}">
      <dsp:nvSpPr>
        <dsp:cNvPr id="0" name=""/>
        <dsp:cNvSpPr/>
      </dsp:nvSpPr>
      <dsp:spPr>
        <a:xfrm>
          <a:off x="3445636" y="1833920"/>
          <a:ext cx="1388793" cy="1388793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Arial" pitchFamily="34" charset="0"/>
              <a:cs typeface="Arial" pitchFamily="34" charset="0"/>
            </a:rPr>
            <a:t>Specific business problem to be studied</a:t>
          </a:r>
        </a:p>
      </dsp:txBody>
      <dsp:txXfrm>
        <a:off x="3513431" y="1901715"/>
        <a:ext cx="1253203" cy="1253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A01BD-4602-40C4-97E4-64EB76C5E092}">
      <dsp:nvSpPr>
        <dsp:cNvPr id="0" name=""/>
        <dsp:cNvSpPr/>
      </dsp:nvSpPr>
      <dsp:spPr>
        <a:xfrm>
          <a:off x="7661" y="669995"/>
          <a:ext cx="2133353" cy="853341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Hook</a:t>
          </a:r>
        </a:p>
      </dsp:txBody>
      <dsp:txXfrm>
        <a:off x="434332" y="669995"/>
        <a:ext cx="1280012" cy="853341"/>
      </dsp:txXfrm>
    </dsp:sp>
    <dsp:sp modelId="{53E00F84-1ECF-4FD4-9BD3-0707E264A423}">
      <dsp:nvSpPr>
        <dsp:cNvPr id="0" name=""/>
        <dsp:cNvSpPr/>
      </dsp:nvSpPr>
      <dsp:spPr>
        <a:xfrm>
          <a:off x="7661" y="1630004"/>
          <a:ext cx="1706682" cy="2015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Small businesses fail at high rates (current peer reviewed or government citation).</a:t>
          </a:r>
        </a:p>
      </dsp:txBody>
      <dsp:txXfrm>
        <a:off x="7661" y="1630004"/>
        <a:ext cx="1706682" cy="2015326"/>
      </dsp:txXfrm>
    </dsp:sp>
    <dsp:sp modelId="{F14CD249-64B9-447A-A29B-B88A34C1A85D}">
      <dsp:nvSpPr>
        <dsp:cNvPr id="0" name=""/>
        <dsp:cNvSpPr/>
      </dsp:nvSpPr>
      <dsp:spPr>
        <a:xfrm>
          <a:off x="1925015" y="669995"/>
          <a:ext cx="2133353" cy="853341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Anchor</a:t>
          </a:r>
        </a:p>
      </dsp:txBody>
      <dsp:txXfrm>
        <a:off x="2351686" y="669995"/>
        <a:ext cx="1280012" cy="853341"/>
      </dsp:txXfrm>
    </dsp:sp>
    <dsp:sp modelId="{4C3A9490-BDD3-4699-AFF1-1719E0B200BF}">
      <dsp:nvSpPr>
        <dsp:cNvPr id="0" name=""/>
        <dsp:cNvSpPr/>
      </dsp:nvSpPr>
      <dsp:spPr>
        <a:xfrm>
          <a:off x="1925015" y="1630004"/>
          <a:ext cx="1706682" cy="2015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Sixty percent (find current percentage statistic) of small business owners fail to succeed in business beyond 5 years (SBA, 2014).</a:t>
          </a:r>
        </a:p>
      </dsp:txBody>
      <dsp:txXfrm>
        <a:off x="1925015" y="1630004"/>
        <a:ext cx="1706682" cy="2015326"/>
      </dsp:txXfrm>
    </dsp:sp>
    <dsp:sp modelId="{65874F4F-01F8-4921-82A0-FC53DB8991DA}">
      <dsp:nvSpPr>
        <dsp:cNvPr id="0" name=""/>
        <dsp:cNvSpPr/>
      </dsp:nvSpPr>
      <dsp:spPr>
        <a:xfrm>
          <a:off x="3842368" y="669995"/>
          <a:ext cx="2133353" cy="853341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General business problem</a:t>
          </a:r>
        </a:p>
      </dsp:txBody>
      <dsp:txXfrm>
        <a:off x="4269039" y="669995"/>
        <a:ext cx="1280012" cy="853341"/>
      </dsp:txXfrm>
    </dsp:sp>
    <dsp:sp modelId="{669E3E81-D66C-43BC-AD7A-C01695093AD5}">
      <dsp:nvSpPr>
        <dsp:cNvPr id="0" name=""/>
        <dsp:cNvSpPr/>
      </dsp:nvSpPr>
      <dsp:spPr>
        <a:xfrm>
          <a:off x="3842368" y="1630004"/>
          <a:ext cx="1706682" cy="2015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The general business problem is that people embark on small business initiatives without adequate preparation.</a:t>
          </a:r>
        </a:p>
      </dsp:txBody>
      <dsp:txXfrm>
        <a:off x="3842368" y="1630004"/>
        <a:ext cx="1706682" cy="2015326"/>
      </dsp:txXfrm>
    </dsp:sp>
    <dsp:sp modelId="{8C3D1A0F-AC24-4EEA-BA0E-F19F084F500D}">
      <dsp:nvSpPr>
        <dsp:cNvPr id="0" name=""/>
        <dsp:cNvSpPr/>
      </dsp:nvSpPr>
      <dsp:spPr>
        <a:xfrm>
          <a:off x="5759721" y="669995"/>
          <a:ext cx="2133353" cy="853341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Specific business problem</a:t>
          </a:r>
        </a:p>
      </dsp:txBody>
      <dsp:txXfrm>
        <a:off x="6186392" y="669995"/>
        <a:ext cx="1280012" cy="853341"/>
      </dsp:txXfrm>
    </dsp:sp>
    <dsp:sp modelId="{AAD7321D-3C9B-48FE-AD33-FF0017F1054E}">
      <dsp:nvSpPr>
        <dsp:cNvPr id="0" name=""/>
        <dsp:cNvSpPr/>
      </dsp:nvSpPr>
      <dsp:spPr>
        <a:xfrm>
          <a:off x="5759721" y="1630004"/>
          <a:ext cx="1706682" cy="2015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The specific business problem is that small retail business owners often lack </a:t>
          </a:r>
          <a:r>
            <a:rPr lang="en-US" sz="1600" b="1" kern="1200" dirty="0"/>
            <a:t>strategies</a:t>
          </a:r>
          <a:r>
            <a:rPr lang="en-US" sz="1600" kern="1200" dirty="0"/>
            <a:t> to succeed in business beyond 5 years.</a:t>
          </a:r>
        </a:p>
      </dsp:txBody>
      <dsp:txXfrm>
        <a:off x="5759721" y="1630004"/>
        <a:ext cx="1706682" cy="2015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A01BD-4602-40C4-97E4-64EB76C5E092}">
      <dsp:nvSpPr>
        <dsp:cNvPr id="0" name=""/>
        <dsp:cNvSpPr/>
      </dsp:nvSpPr>
      <dsp:spPr>
        <a:xfrm>
          <a:off x="7661" y="386434"/>
          <a:ext cx="2133353" cy="853341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Hook</a:t>
          </a:r>
        </a:p>
      </dsp:txBody>
      <dsp:txXfrm>
        <a:off x="434332" y="386434"/>
        <a:ext cx="1280012" cy="853341"/>
      </dsp:txXfrm>
    </dsp:sp>
    <dsp:sp modelId="{53E00F84-1ECF-4FD4-9BD3-0707E264A423}">
      <dsp:nvSpPr>
        <dsp:cNvPr id="0" name=""/>
        <dsp:cNvSpPr/>
      </dsp:nvSpPr>
      <dsp:spPr>
        <a:xfrm>
          <a:off x="7661" y="1346443"/>
          <a:ext cx="1706682" cy="3128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Small businesses fail at high rates (current peer reviewed or government citation).</a:t>
          </a:r>
        </a:p>
      </dsp:txBody>
      <dsp:txXfrm>
        <a:off x="7661" y="1346443"/>
        <a:ext cx="1706682" cy="3128378"/>
      </dsp:txXfrm>
    </dsp:sp>
    <dsp:sp modelId="{F14CD249-64B9-447A-A29B-B88A34C1A85D}">
      <dsp:nvSpPr>
        <dsp:cNvPr id="0" name=""/>
        <dsp:cNvSpPr/>
      </dsp:nvSpPr>
      <dsp:spPr>
        <a:xfrm>
          <a:off x="1925015" y="386434"/>
          <a:ext cx="2133353" cy="853341"/>
        </a:xfrm>
        <a:prstGeom prst="chevron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Anchor</a:t>
          </a:r>
        </a:p>
      </dsp:txBody>
      <dsp:txXfrm>
        <a:off x="2351686" y="386434"/>
        <a:ext cx="1280012" cy="853341"/>
      </dsp:txXfrm>
    </dsp:sp>
    <dsp:sp modelId="{4C3A9490-BDD3-4699-AFF1-1719E0B200BF}">
      <dsp:nvSpPr>
        <dsp:cNvPr id="0" name=""/>
        <dsp:cNvSpPr/>
      </dsp:nvSpPr>
      <dsp:spPr>
        <a:xfrm>
          <a:off x="1925015" y="1346443"/>
          <a:ext cx="1706682" cy="3128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Calibri" charset="0"/>
            </a:rPr>
            <a:t>During the 2007–2011 labor market downturn, unemployment benefits were extended to an unprecedented </a:t>
          </a:r>
          <a:r>
            <a:rPr lang="en-US" sz="1600" b="1" kern="1200" dirty="0">
              <a:solidFill>
                <a:schemeClr val="tx1"/>
              </a:solidFill>
              <a:latin typeface="Calibri" charset="0"/>
            </a:rPr>
            <a:t>99</a:t>
          </a:r>
          <a:r>
            <a:rPr lang="en-US" sz="1600" b="0" kern="1200" dirty="0">
              <a:latin typeface="Calibri" charset="0"/>
            </a:rPr>
            <a:t> weeks from the standard </a:t>
          </a:r>
          <a:r>
            <a:rPr lang="en-US" sz="1600" b="1" kern="1200" dirty="0">
              <a:solidFill>
                <a:schemeClr val="tx1"/>
              </a:solidFill>
              <a:latin typeface="Calibri" charset="0"/>
            </a:rPr>
            <a:t>26</a:t>
          </a:r>
          <a:r>
            <a:rPr lang="en-US" sz="1600" b="0" kern="1200" dirty="0">
              <a:solidFill>
                <a:schemeClr val="tx1"/>
              </a:solidFill>
              <a:latin typeface="Calibri" charset="0"/>
            </a:rPr>
            <a:t> </a:t>
          </a:r>
          <a:r>
            <a:rPr lang="en-US" sz="1600" b="0" kern="1200" dirty="0">
              <a:latin typeface="Calibri" charset="0"/>
            </a:rPr>
            <a:t>weeks under "normal" economic conditions (</a:t>
          </a:r>
          <a:r>
            <a:rPr lang="en-US" sz="1600" b="0" kern="1200" dirty="0"/>
            <a:t>Schwartz, 2013</a:t>
          </a:r>
          <a:r>
            <a:rPr lang="en-US" sz="1600" b="0" kern="1200" dirty="0">
              <a:latin typeface="Calibri" charset="0"/>
            </a:rPr>
            <a:t>). </a:t>
          </a:r>
          <a:endParaRPr lang="en-US" sz="1600" b="0" kern="1200" dirty="0"/>
        </a:p>
      </dsp:txBody>
      <dsp:txXfrm>
        <a:off x="1925015" y="1346443"/>
        <a:ext cx="1706682" cy="3128378"/>
      </dsp:txXfrm>
    </dsp:sp>
    <dsp:sp modelId="{65874F4F-01F8-4921-82A0-FC53DB8991DA}">
      <dsp:nvSpPr>
        <dsp:cNvPr id="0" name=""/>
        <dsp:cNvSpPr/>
      </dsp:nvSpPr>
      <dsp:spPr>
        <a:xfrm>
          <a:off x="3842368" y="386434"/>
          <a:ext cx="2133353" cy="853341"/>
        </a:xfrm>
        <a:prstGeom prst="chevron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General business problem</a:t>
          </a:r>
        </a:p>
      </dsp:txBody>
      <dsp:txXfrm>
        <a:off x="4269039" y="386434"/>
        <a:ext cx="1280012" cy="853341"/>
      </dsp:txXfrm>
    </dsp:sp>
    <dsp:sp modelId="{669E3E81-D66C-43BC-AD7A-C01695093AD5}">
      <dsp:nvSpPr>
        <dsp:cNvPr id="0" name=""/>
        <dsp:cNvSpPr/>
      </dsp:nvSpPr>
      <dsp:spPr>
        <a:xfrm>
          <a:off x="3842368" y="1346443"/>
          <a:ext cx="1706682" cy="3128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Calibri" charset="0"/>
            </a:rPr>
            <a:t>The general business problem is that some business owners are unable to project the impact of changing unemployment benefits on their profitability.</a:t>
          </a:r>
          <a:endParaRPr lang="en-US" sz="1600" b="0" kern="1200" dirty="0"/>
        </a:p>
      </dsp:txBody>
      <dsp:txXfrm>
        <a:off x="3842368" y="1346443"/>
        <a:ext cx="1706682" cy="3128378"/>
      </dsp:txXfrm>
    </dsp:sp>
    <dsp:sp modelId="{8C3D1A0F-AC24-4EEA-BA0E-F19F084F500D}">
      <dsp:nvSpPr>
        <dsp:cNvPr id="0" name=""/>
        <dsp:cNvSpPr/>
      </dsp:nvSpPr>
      <dsp:spPr>
        <a:xfrm>
          <a:off x="5759721" y="386434"/>
          <a:ext cx="2133353" cy="853341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Specific business problem</a:t>
          </a:r>
        </a:p>
      </dsp:txBody>
      <dsp:txXfrm>
        <a:off x="6186392" y="386434"/>
        <a:ext cx="1280012" cy="853341"/>
      </dsp:txXfrm>
    </dsp:sp>
    <dsp:sp modelId="{AAD7321D-3C9B-48FE-AD33-FF0017F1054E}">
      <dsp:nvSpPr>
        <dsp:cNvPr id="0" name=""/>
        <dsp:cNvSpPr/>
      </dsp:nvSpPr>
      <dsp:spPr>
        <a:xfrm>
          <a:off x="5759721" y="1346443"/>
          <a:ext cx="1706682" cy="3128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solidFill>
                <a:schemeClr val="tx1"/>
              </a:solidFill>
              <a:latin typeface="Calibri" charset="0"/>
            </a:rPr>
            <a:t>The specific business problem is that some small business owners do not have a predictive model for understanding the relationship between fluctuating </a:t>
          </a:r>
          <a:r>
            <a:rPr lang="en-US" sz="1600" b="1" kern="1200" dirty="0">
              <a:solidFill>
                <a:schemeClr val="tx1"/>
              </a:solidFill>
              <a:latin typeface="Calibri" charset="0"/>
            </a:rPr>
            <a:t>unemployment benefits</a:t>
          </a:r>
          <a:r>
            <a:rPr lang="en-US" sz="1600" b="0" kern="1200" dirty="0">
              <a:solidFill>
                <a:schemeClr val="tx1"/>
              </a:solidFill>
              <a:latin typeface="Calibri" charset="0"/>
            </a:rPr>
            <a:t>, </a:t>
          </a:r>
          <a:r>
            <a:rPr lang="en-US" sz="1600" b="1" kern="1200" dirty="0">
              <a:solidFill>
                <a:schemeClr val="tx1"/>
              </a:solidFill>
              <a:latin typeface="Calibri" charset="0"/>
            </a:rPr>
            <a:t>business size</a:t>
          </a:r>
          <a:r>
            <a:rPr lang="en-US" sz="1600" b="0" kern="1200" dirty="0">
              <a:solidFill>
                <a:schemeClr val="tx1"/>
              </a:solidFill>
              <a:latin typeface="Calibri" charset="0"/>
            </a:rPr>
            <a:t>, and </a:t>
          </a:r>
          <a:r>
            <a:rPr lang="en-US" sz="1600" b="1" kern="1200" dirty="0">
              <a:solidFill>
                <a:schemeClr val="tx1"/>
              </a:solidFill>
              <a:latin typeface="Calibri" charset="0"/>
            </a:rPr>
            <a:t>business profitability</a:t>
          </a:r>
          <a:r>
            <a:rPr lang="en-US" sz="1600" b="0" kern="1200" dirty="0">
              <a:solidFill>
                <a:schemeClr val="tx1"/>
              </a:solidFill>
              <a:latin typeface="Calibri" charset="0"/>
            </a:rPr>
            <a:t>. </a:t>
          </a:r>
          <a:endParaRPr lang="en-US" sz="1600" b="0" kern="1200" dirty="0">
            <a:solidFill>
              <a:schemeClr val="tx1"/>
            </a:solidFill>
          </a:endParaRPr>
        </a:p>
      </dsp:txBody>
      <dsp:txXfrm>
        <a:off x="5759721" y="1346443"/>
        <a:ext cx="1706682" cy="31283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68E9A-30EA-43A6-9229-8B530DB06824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6E0B0AA-17A4-40C3-8C9A-B6F057552127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50000"/>
                <a:satMod val="300000"/>
              </a:schemeClr>
            </a:gs>
            <a:gs pos="35000">
              <a:schemeClr val="accent2">
                <a:hueOff val="3511139"/>
                <a:satOff val="-4379"/>
                <a:lumOff val="1030"/>
                <a:alphaOff val="0"/>
                <a:tint val="37000"/>
                <a:satMod val="30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1E393B6-0E01-42F4-A8EF-B4ED04D19CEE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F74200B-7A0C-4761-98CD-AA17B8040ACB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50000"/>
                <a:satMod val="300000"/>
              </a:schemeClr>
            </a:gs>
            <a:gs pos="35000">
              <a:schemeClr val="accent2">
                <a:hueOff val="1170380"/>
                <a:satOff val="-1460"/>
                <a:lumOff val="343"/>
                <a:alphaOff val="0"/>
                <a:tint val="37000"/>
                <a:satMod val="30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80DA02A-AD78-4A51-9BC2-A848D0E41F7F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01807D7-E2D2-4DDA-B872-C2364B8885F8}">
      <dsp:nvSpPr>
        <dsp:cNvPr id="0" name=""/>
        <dsp:cNvSpPr/>
      </dsp:nvSpPr>
      <dsp:spPr>
        <a:xfrm>
          <a:off x="3571619" y="1783158"/>
          <a:ext cx="1957447" cy="195744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The specific business problem is that some department store managers lack strategies to motivate their sales associates.</a:t>
          </a:r>
        </a:p>
      </dsp:txBody>
      <dsp:txXfrm>
        <a:off x="3858280" y="2069819"/>
        <a:ext cx="1384125" cy="1384125"/>
      </dsp:txXfrm>
    </dsp:sp>
    <dsp:sp modelId="{6C6A645F-98E8-4B9A-97E4-895284B2E696}">
      <dsp:nvSpPr>
        <dsp:cNvPr id="0" name=""/>
        <dsp:cNvSpPr/>
      </dsp:nvSpPr>
      <dsp:spPr>
        <a:xfrm>
          <a:off x="3865236" y="1527"/>
          <a:ext cx="1370213" cy="137021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Tell the reader that this is the </a:t>
          </a:r>
          <a:r>
            <a:rPr lang="en-US" sz="1100" u="sng" kern="1200" dirty="0"/>
            <a:t>specific business problem</a:t>
          </a:r>
        </a:p>
      </dsp:txBody>
      <dsp:txXfrm>
        <a:off x="4065899" y="202190"/>
        <a:ext cx="968887" cy="968887"/>
      </dsp:txXfrm>
    </dsp:sp>
    <dsp:sp modelId="{CC09EB09-8F00-4F73-AF8B-CCD8BE8F62A0}">
      <dsp:nvSpPr>
        <dsp:cNvPr id="0" name=""/>
        <dsp:cNvSpPr/>
      </dsp:nvSpPr>
      <dsp:spPr>
        <a:xfrm>
          <a:off x="5838914" y="1435488"/>
          <a:ext cx="1370213" cy="1370213"/>
        </a:xfrm>
        <a:prstGeom prst="ellipse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50000"/>
                <a:satMod val="300000"/>
              </a:schemeClr>
            </a:gs>
            <a:gs pos="35000">
              <a:schemeClr val="accent2">
                <a:hueOff val="1170380"/>
                <a:satOff val="-1460"/>
                <a:lumOff val="343"/>
                <a:alphaOff val="0"/>
                <a:tint val="37000"/>
                <a:satMod val="30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Add the condition </a:t>
          </a:r>
          <a:r>
            <a:rPr lang="en-US" sz="1100" u="sng" kern="1200" dirty="0"/>
            <a:t>some</a:t>
          </a:r>
          <a:r>
            <a:rPr lang="en-US" sz="1100" kern="1200" dirty="0"/>
            <a:t> before the leader or </a:t>
          </a:r>
          <a:r>
            <a:rPr lang="en-US" sz="1100" u="sng" kern="1200" dirty="0"/>
            <a:t>often</a:t>
          </a:r>
          <a:r>
            <a:rPr lang="en-US" sz="1100" kern="1200" dirty="0"/>
            <a:t> after the leader</a:t>
          </a:r>
        </a:p>
      </dsp:txBody>
      <dsp:txXfrm>
        <a:off x="6039577" y="1636151"/>
        <a:ext cx="968887" cy="968887"/>
      </dsp:txXfrm>
    </dsp:sp>
    <dsp:sp modelId="{5265B4D2-B3DA-4401-9540-D8BEEDBEE1C4}">
      <dsp:nvSpPr>
        <dsp:cNvPr id="0" name=""/>
        <dsp:cNvSpPr/>
      </dsp:nvSpPr>
      <dsp:spPr>
        <a:xfrm>
          <a:off x="5085036" y="3755686"/>
          <a:ext cx="1370213" cy="1370213"/>
        </a:xfrm>
        <a:prstGeom prst="ellips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Identify the </a:t>
          </a:r>
          <a:r>
            <a:rPr lang="en-US" sz="1100" u="sng" kern="1200" dirty="0"/>
            <a:t>specific business leader</a:t>
          </a:r>
        </a:p>
      </dsp:txBody>
      <dsp:txXfrm>
        <a:off x="5285699" y="3956349"/>
        <a:ext cx="968887" cy="968887"/>
      </dsp:txXfrm>
    </dsp:sp>
    <dsp:sp modelId="{6C7BAEB7-AB0C-4B41-B1D4-42E7F6CECCAD}">
      <dsp:nvSpPr>
        <dsp:cNvPr id="0" name=""/>
        <dsp:cNvSpPr/>
      </dsp:nvSpPr>
      <dsp:spPr>
        <a:xfrm>
          <a:off x="2645436" y="3755686"/>
          <a:ext cx="1370213" cy="1370213"/>
        </a:xfrm>
        <a:prstGeom prst="ellipse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50000"/>
                <a:satMod val="300000"/>
              </a:schemeClr>
            </a:gs>
            <a:gs pos="35000">
              <a:schemeClr val="accent2">
                <a:hueOff val="3511139"/>
                <a:satOff val="-4379"/>
                <a:lumOff val="1030"/>
                <a:alphaOff val="0"/>
                <a:tint val="37000"/>
                <a:satMod val="30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Identify that the leader </a:t>
          </a:r>
          <a:r>
            <a:rPr lang="en-US" sz="1100" u="sng" kern="1200" dirty="0"/>
            <a:t>has limited </a:t>
          </a:r>
          <a:r>
            <a:rPr lang="en-US" sz="1100" kern="1200" dirty="0"/>
            <a:t>supply of or is </a:t>
          </a:r>
          <a:r>
            <a:rPr lang="en-US" sz="1100" u="sng" kern="1200" dirty="0"/>
            <a:t>lacking </a:t>
          </a:r>
        </a:p>
      </dsp:txBody>
      <dsp:txXfrm>
        <a:off x="2846099" y="3956349"/>
        <a:ext cx="968887" cy="968887"/>
      </dsp:txXfrm>
    </dsp:sp>
    <dsp:sp modelId="{281FC57A-E56A-498C-BFE8-EB491F726041}">
      <dsp:nvSpPr>
        <dsp:cNvPr id="0" name=""/>
        <dsp:cNvSpPr/>
      </dsp:nvSpPr>
      <dsp:spPr>
        <a:xfrm>
          <a:off x="1891557" y="1435488"/>
          <a:ext cx="1370213" cy="1370213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Identify </a:t>
          </a:r>
          <a:r>
            <a:rPr lang="en-US" sz="1100" u="sng" kern="1200" dirty="0"/>
            <a:t>what</a:t>
          </a:r>
          <a:r>
            <a:rPr lang="en-US" sz="1100" kern="1200" dirty="0"/>
            <a:t> the leader has limited supply of or is lacking </a:t>
          </a:r>
        </a:p>
      </dsp:txBody>
      <dsp:txXfrm>
        <a:off x="2092220" y="1636151"/>
        <a:ext cx="968887" cy="9688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5C1DC-1CC2-463C-9D09-6069881D270C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F17238B-53A8-42B3-B94D-1E4505D5BCDF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tint val="50000"/>
                <a:satMod val="300000"/>
              </a:schemeClr>
            </a:gs>
            <a:gs pos="35000">
              <a:schemeClr val="accent4">
                <a:hueOff val="-3348577"/>
                <a:satOff val="20174"/>
                <a:lumOff val="1617"/>
                <a:alphaOff val="0"/>
                <a:tint val="37000"/>
                <a:satMod val="30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0AB1D92-3149-41B4-A7A8-681C27126187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99EBED6-3EA3-44B0-AB86-0DD00FEC9C0C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tint val="50000"/>
                <a:satMod val="300000"/>
              </a:schemeClr>
            </a:gs>
            <a:gs pos="35000">
              <a:schemeClr val="accent4">
                <a:hueOff val="-1116192"/>
                <a:satOff val="6725"/>
                <a:lumOff val="539"/>
                <a:alphaOff val="0"/>
                <a:tint val="37000"/>
                <a:satMod val="30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7F9656C-3512-458D-A798-A90C6FAB6013}">
      <dsp:nvSpPr>
        <dsp:cNvPr id="0" name=""/>
        <dsp:cNvSpPr/>
      </dsp:nvSpPr>
      <dsp:spPr>
        <a:xfrm>
          <a:off x="2425766" y="637305"/>
          <a:ext cx="4249152" cy="4249152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E1BC159-7822-46F7-B713-5B9BBCFFF38C}">
      <dsp:nvSpPr>
        <dsp:cNvPr id="0" name=""/>
        <dsp:cNvSpPr/>
      </dsp:nvSpPr>
      <dsp:spPr>
        <a:xfrm>
          <a:off x="3373652" y="1593442"/>
          <a:ext cx="2353380" cy="23368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The specific business problem is that some construction managers  have limited information about the relationship between employee motivation, employee job satisfaction, and employee turnover intentions.</a:t>
          </a:r>
        </a:p>
      </dsp:txBody>
      <dsp:txXfrm>
        <a:off x="3718297" y="1935670"/>
        <a:ext cx="1664090" cy="1652422"/>
      </dsp:txXfrm>
    </dsp:sp>
    <dsp:sp modelId="{3120F7EB-EDF2-42A1-9C9B-F76A7B4A716E}">
      <dsp:nvSpPr>
        <dsp:cNvPr id="0" name=""/>
        <dsp:cNvSpPr/>
      </dsp:nvSpPr>
      <dsp:spPr>
        <a:xfrm>
          <a:off x="3865236" y="1527"/>
          <a:ext cx="1370213" cy="137021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Tell the reader that this is the </a:t>
          </a:r>
          <a:r>
            <a:rPr lang="en-US" sz="1100" u="sng" kern="1200" dirty="0"/>
            <a:t>specific business problem</a:t>
          </a:r>
        </a:p>
      </dsp:txBody>
      <dsp:txXfrm>
        <a:off x="4065899" y="202190"/>
        <a:ext cx="968887" cy="968887"/>
      </dsp:txXfrm>
    </dsp:sp>
    <dsp:sp modelId="{C69C38BF-B952-4F56-AF1A-9DA1B8569276}">
      <dsp:nvSpPr>
        <dsp:cNvPr id="0" name=""/>
        <dsp:cNvSpPr/>
      </dsp:nvSpPr>
      <dsp:spPr>
        <a:xfrm>
          <a:off x="5838914" y="1435488"/>
          <a:ext cx="1370213" cy="1370213"/>
        </a:xfrm>
        <a:prstGeom prst="ellipse">
          <a:avLst/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tint val="50000"/>
                <a:satMod val="300000"/>
              </a:schemeClr>
            </a:gs>
            <a:gs pos="35000">
              <a:schemeClr val="accent4">
                <a:hueOff val="-1116192"/>
                <a:satOff val="6725"/>
                <a:lumOff val="539"/>
                <a:alphaOff val="0"/>
                <a:tint val="37000"/>
                <a:satMod val="30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Add the condition </a:t>
          </a:r>
          <a:r>
            <a:rPr lang="en-US" sz="1100" u="sng" kern="1200" dirty="0"/>
            <a:t>some</a:t>
          </a:r>
          <a:r>
            <a:rPr lang="en-US" sz="1100" kern="1200" dirty="0"/>
            <a:t> before the leader or </a:t>
          </a:r>
          <a:r>
            <a:rPr lang="en-US" sz="1100" u="sng" kern="1200" dirty="0"/>
            <a:t>often</a:t>
          </a:r>
          <a:r>
            <a:rPr lang="en-US" sz="1100" kern="1200" dirty="0"/>
            <a:t> after the leader</a:t>
          </a:r>
        </a:p>
      </dsp:txBody>
      <dsp:txXfrm>
        <a:off x="6039577" y="1636151"/>
        <a:ext cx="968887" cy="968887"/>
      </dsp:txXfrm>
    </dsp:sp>
    <dsp:sp modelId="{7A29F566-B084-4744-BC88-2CD5940B2C20}">
      <dsp:nvSpPr>
        <dsp:cNvPr id="0" name=""/>
        <dsp:cNvSpPr/>
      </dsp:nvSpPr>
      <dsp:spPr>
        <a:xfrm>
          <a:off x="5085036" y="3755686"/>
          <a:ext cx="1370213" cy="1370213"/>
        </a:xfrm>
        <a:prstGeom prst="ellipse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Identify the </a:t>
          </a:r>
          <a:r>
            <a:rPr lang="en-US" sz="1100" u="sng" kern="1200" dirty="0"/>
            <a:t>specific business leader</a:t>
          </a:r>
        </a:p>
      </dsp:txBody>
      <dsp:txXfrm>
        <a:off x="5285699" y="3956349"/>
        <a:ext cx="968887" cy="968887"/>
      </dsp:txXfrm>
    </dsp:sp>
    <dsp:sp modelId="{B527E71B-D9A5-4725-B5A2-9A714B06FA90}">
      <dsp:nvSpPr>
        <dsp:cNvPr id="0" name=""/>
        <dsp:cNvSpPr/>
      </dsp:nvSpPr>
      <dsp:spPr>
        <a:xfrm>
          <a:off x="2645436" y="3755686"/>
          <a:ext cx="1370213" cy="1370213"/>
        </a:xfrm>
        <a:prstGeom prst="ellipse">
          <a:avLst/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tint val="50000"/>
                <a:satMod val="300000"/>
              </a:schemeClr>
            </a:gs>
            <a:gs pos="35000">
              <a:schemeClr val="accent4">
                <a:hueOff val="-3348577"/>
                <a:satOff val="20174"/>
                <a:lumOff val="1617"/>
                <a:alphaOff val="0"/>
                <a:tint val="37000"/>
                <a:satMod val="30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Identify that the leader </a:t>
          </a:r>
          <a:r>
            <a:rPr lang="en-US" sz="1100" u="sng" kern="1200" dirty="0"/>
            <a:t>has limited information </a:t>
          </a:r>
          <a:r>
            <a:rPr lang="en-US" sz="1100" kern="1200" dirty="0"/>
            <a:t>about one or more variables</a:t>
          </a:r>
        </a:p>
      </dsp:txBody>
      <dsp:txXfrm>
        <a:off x="2846099" y="3956349"/>
        <a:ext cx="968887" cy="968887"/>
      </dsp:txXfrm>
    </dsp:sp>
    <dsp:sp modelId="{787624E6-FCED-4836-A9BD-48496B6BEB1F}">
      <dsp:nvSpPr>
        <dsp:cNvPr id="0" name=""/>
        <dsp:cNvSpPr/>
      </dsp:nvSpPr>
      <dsp:spPr>
        <a:xfrm>
          <a:off x="1891557" y="1435488"/>
          <a:ext cx="1370213" cy="1370213"/>
        </a:xfrm>
        <a:prstGeom prst="ellips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Identify </a:t>
          </a:r>
          <a:r>
            <a:rPr lang="en-US" sz="1100" u="sng" kern="1200" dirty="0"/>
            <a:t>what</a:t>
          </a:r>
          <a:r>
            <a:rPr lang="en-US" sz="1100" kern="1200" dirty="0"/>
            <a:t> variables the leader has limited information about</a:t>
          </a:r>
        </a:p>
      </dsp:txBody>
      <dsp:txXfrm>
        <a:off x="2092220" y="1636151"/>
        <a:ext cx="968887" cy="968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B502E0-25F5-40EF-9FA8-F966CFD026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2BEBD0-619E-46AD-88FC-C89A09286D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C7A731F-1583-4BC9-B241-B6FC0567EE9B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15895D7-040E-4AD4-8D44-A100CEDE94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BDAD624-74B5-469C-BB9A-88F574CEC3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55C6D-DDC3-4570-A6DE-9DEE762269B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81B7D-41F7-4FDB-8A11-9CCC9C3DD6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4B4110-B6B5-4AB8-8C56-174CF7B277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4FEDD893-AA44-4269-A9DF-714A0776E6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EF2F7EAF-E484-489C-88AD-07F9CF9293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r>
              <a:rPr lang="en-US" altLang="en-US"/>
              <a:t>Citations must be published within 5 years of your anticipated graduation.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r>
              <a:rPr lang="en-US" altLang="en-US"/>
              <a:t>Citations must be peer reviewed or government statistics.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n-US" altLang="en-US"/>
          </a:p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All four components must flow and align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F30A9B4-47DC-47E5-9BEB-BDDD357BE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C26BF0-C259-4879-B46F-B865DEDF43B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F3245E09-82D2-4E9C-81CE-A65684665D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E55CD2C2-FF64-439F-AA3C-CDCA21199E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9BDB5802-CBCE-4A62-AE03-3C7633BD7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0764CB-A3C7-4A82-B843-65339FA6BB3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BF5EB074-1D69-4F30-976E-DF2660CAD1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4977D7F4-B356-411B-AF93-C6E7529360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7BCB82C3-8CC1-469C-B665-7206D8C6F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6992B7-5B80-455A-89F4-68ED9D7F2134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-05.png">
            <a:extLst>
              <a:ext uri="{FF2B5EF4-FFF2-40B4-BE49-F238E27FC236}">
                <a16:creationId xmlns:a16="http://schemas.microsoft.com/office/drawing/2014/main" id="{D613ED77-B2D0-47CE-B0C6-64189C832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3"/>
          <a:stretch>
            <a:fillRect/>
          </a:stretch>
        </p:blipFill>
        <p:spPr bwMode="auto">
          <a:xfrm>
            <a:off x="5472113" y="0"/>
            <a:ext cx="3671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690562"/>
            <a:ext cx="6096000" cy="1470025"/>
          </a:xfrm>
        </p:spPr>
        <p:txBody>
          <a:bodyPr anchor="t">
            <a:normAutofit/>
          </a:bodyPr>
          <a:lstStyle>
            <a:lvl1pPr algn="l">
              <a:defRPr sz="3600" b="0" i="0">
                <a:solidFill>
                  <a:srgbClr val="0E7492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" y="2151627"/>
            <a:ext cx="6400800" cy="1264781"/>
          </a:xfrm>
        </p:spPr>
        <p:txBody>
          <a:bodyPr>
            <a:normAutofit/>
          </a:bodyPr>
          <a:lstStyle>
            <a:lvl1pPr marL="0" indent="0" algn="l">
              <a:buNone/>
              <a:defRPr sz="2600" b="0" i="0">
                <a:solidFill>
                  <a:srgbClr val="89663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98688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terior-02.png">
            <a:extLst>
              <a:ext uri="{FF2B5EF4-FFF2-40B4-BE49-F238E27FC236}">
                <a16:creationId xmlns:a16="http://schemas.microsoft.com/office/drawing/2014/main" id="{21704384-092B-400C-B0C9-F66217A22B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algn="l">
              <a:defRPr sz="3600">
                <a:solidFill>
                  <a:srgbClr val="0E749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896631"/>
                </a:solidFill>
              </a:defRPr>
            </a:lvl1pPr>
            <a:lvl2pPr>
              <a:defRPr>
                <a:solidFill>
                  <a:srgbClr val="896631"/>
                </a:solidFill>
              </a:defRPr>
            </a:lvl2pPr>
            <a:lvl3pPr>
              <a:defRPr>
                <a:solidFill>
                  <a:srgbClr val="896631"/>
                </a:solidFill>
              </a:defRPr>
            </a:lvl3pPr>
            <a:lvl4pPr>
              <a:defRPr>
                <a:solidFill>
                  <a:srgbClr val="896631"/>
                </a:solidFill>
              </a:defRPr>
            </a:lvl4pPr>
            <a:lvl5pPr>
              <a:defRPr>
                <a:solidFill>
                  <a:srgbClr val="89663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8397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C9ADB-92C7-4FA4-A108-2CE0D5A6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50879E8-C5F9-4C73-8FE2-8AE66DAE152A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9AD73-57A4-4A25-AADA-D8A6E37C9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6A8D2-1F58-475C-86EE-0D0EE1189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BD0D408-7E59-4A4A-9597-2EB269031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982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B7CEB-89BC-45B6-BA02-D0FCD555A7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C1D41D7-F8C8-4971-A364-4FE888D27821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E0DC0-D77F-4032-94CA-53D09821E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B6AF7-0736-46CA-92FE-7C74BEEDB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F71B241-868E-49CD-867D-DD2D36BE90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04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9E0CCB-C327-49DD-A85D-C344ED3279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263B2B2-301C-4FF2-8C64-728CB857A63C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5B7473-F13B-4B8F-9A7A-98D5CC22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CEA050-245C-48C5-BCBE-23A0E02A3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38D9629-3D94-4EE9-99AF-AC161C372F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055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A03988-1825-41AD-BD7C-A8ECA4FBA4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B7F9158-3432-4B40-B14B-FC60048294E7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082C9-A94B-48BB-9D7C-50325098E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FA706E-DDD5-48BF-9E20-970CAFE28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A74B0A1-714E-4EB3-B6C2-70161E07B6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15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30F1FF-1A20-404B-BA21-5B2A211F2A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23E1E8F-7C11-4454-B21D-A76144E66043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979955-F8CF-40DD-97D8-064C0EC7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6914B-1547-4880-805B-9D99D0AFE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CA7AF25-E944-464A-AEF8-290A531E74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88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22053-26C7-4D64-9B24-DB3A2FD83B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2C061A3-E630-4AD3-9C19-615119E06F68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CF12C-FDF9-4A3C-AA6B-47D3366AE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CDC2F-DFF2-48E2-88CC-3B73A6EBD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13F968-3148-497E-A2C6-BDA74523B0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93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83CC8-9D7B-477D-B8EC-D89FEF6DDE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F1718136-8FF8-4300-94C9-6A88FF70EDB3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4F1DB-843B-4FD5-A1B5-C7A041738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B4A70-4F3E-4B89-AA1F-F95ABE490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703BFF-B3B9-4139-94CA-0752C78E5A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86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D1CC9-975F-4607-A507-5BC9A5580D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8BF5811-32E2-4282-BB16-CB9B96E09D7A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46B95-D259-4D5E-B668-DC8703B90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1FB35-F0EA-4C1E-A426-C34609557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1F3FA05-9CCA-47DD-93BB-ED8566849D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704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4938E-D27C-4BE0-848B-BED011ACE7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8DEF16D-4152-468D-9821-33BCB1D79758}" type="datetimeFigureOut">
              <a:rPr lang="en-US" altLang="en-US"/>
              <a:pPr>
                <a:defRPr/>
              </a:pPr>
              <a:t>6/23/19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ED87F-456B-4F95-817A-5938F6D24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EA5F8-BFDC-4FBB-9378-FEEACD611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52E116D-3C54-4171-ADB7-F35D8B2872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10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6CB0596-248F-4717-9430-84D372BEC28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244D070-3A3D-45A1-A3F7-46F3467BD6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6A7181FD-F79D-416D-8158-4ECA45F99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690563"/>
            <a:ext cx="6096000" cy="2379662"/>
          </a:xfrm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DDBA 8161 – Week 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Formulating a DBA Problem Statement</a:t>
            </a:r>
          </a:p>
        </p:txBody>
      </p:sp>
      <p:sp>
        <p:nvSpPr>
          <p:cNvPr id="14338" name="Subtitle 2">
            <a:extLst>
              <a:ext uri="{FF2B5EF4-FFF2-40B4-BE49-F238E27FC236}">
                <a16:creationId xmlns:a16="http://schemas.microsoft.com/office/drawing/2014/main" id="{AF1589D7-9E29-46B6-98BE-B9AEB9CBD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5276850"/>
            <a:ext cx="6400800" cy="1265238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Dr. Yvonne Doll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Walden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DA76577E-510E-4C14-AADB-6E186A1D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6600"/>
          </a:xfrm>
        </p:spPr>
        <p:txBody>
          <a:bodyPr/>
          <a:lstStyle/>
          <a:p>
            <a:pPr eaLnBrk="1" hangingPunct="1"/>
            <a:r>
              <a:rPr lang="en-US" altLang="en-US"/>
              <a:t>Problem Statement</a:t>
            </a:r>
          </a:p>
        </p:txBody>
      </p:sp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15053D2B-2C47-4EE2-A9E8-E5E2BE54C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16038"/>
            <a:ext cx="8382000" cy="1876425"/>
          </a:xfrm>
        </p:spPr>
        <p:txBody>
          <a:bodyPr/>
          <a:lstStyle/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The Problem Statement needs to be succinctly written with a </a:t>
            </a:r>
            <a:r>
              <a:rPr lang="en-US" altLang="en-US" b="1">
                <a:cs typeface="Times New Roman" panose="02020603050405020304" pitchFamily="18" charset="0"/>
              </a:rPr>
              <a:t>maximum of 150 words </a:t>
            </a:r>
            <a:r>
              <a:rPr lang="en-US" altLang="en-US">
                <a:cs typeface="Times New Roman" panose="02020603050405020304" pitchFamily="18" charset="0"/>
              </a:rPr>
              <a:t>and has </a:t>
            </a:r>
            <a:r>
              <a:rPr lang="en-US" altLang="en-US" b="1">
                <a:cs typeface="Times New Roman" panose="02020603050405020304" pitchFamily="18" charset="0"/>
              </a:rPr>
              <a:t>four elements</a:t>
            </a:r>
            <a:r>
              <a:rPr lang="en-US" altLang="en-US">
                <a:cs typeface="Times New Roman" panose="02020603050405020304" pitchFamily="18" charset="0"/>
              </a:rPr>
              <a:t>:</a:t>
            </a:r>
            <a:endParaRPr lang="en-US" altLang="en-US"/>
          </a:p>
          <a:p>
            <a:pPr eaLnBrk="1" hangingPunct="1"/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625D393-620D-4E2C-B474-220291B4F7F5}"/>
              </a:ext>
            </a:extLst>
          </p:cNvPr>
          <p:cNvGraphicFramePr/>
          <p:nvPr/>
        </p:nvGraphicFramePr>
        <p:xfrm>
          <a:off x="1179779" y="2633842"/>
          <a:ext cx="6784442" cy="3561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ED5A52C-0C88-42EC-9B2E-34D4CB491C12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66713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E7492"/>
                </a:solidFill>
                <a:latin typeface="+mj-lt"/>
                <a:ea typeface="+mj-ea"/>
                <a:cs typeface="Times New Roman" pitchFamily="18" charset="0"/>
              </a:rPr>
              <a:t>Qualitative</a:t>
            </a:r>
            <a:r>
              <a:rPr lang="en-US" sz="3600" dirty="0">
                <a:solidFill>
                  <a:srgbClr val="0E7492"/>
                </a:solidFill>
                <a:latin typeface="+mj-lt"/>
                <a:ea typeface="+mj-ea"/>
                <a:cs typeface="Times New Roman" pitchFamily="18" charset="0"/>
              </a:rPr>
              <a:t> Problem Statement Example 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4CCD9BE8-D520-4DBD-B008-1845466268C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1631" y="673768"/>
          <a:ext cx="7900737" cy="4315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>
            <a:extLst>
              <a:ext uri="{FF2B5EF4-FFF2-40B4-BE49-F238E27FC236}">
                <a16:creationId xmlns:a16="http://schemas.microsoft.com/office/drawing/2014/main" id="{4FF9C3C9-C9FE-4559-BF7E-F4EC80654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3438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Times New Roman" pitchFamily="18" charset="0"/>
              </a:rPr>
              <a:t>Quantitative</a:t>
            </a:r>
            <a:r>
              <a:rPr lang="en-US" dirty="0">
                <a:latin typeface="+mn-lt"/>
                <a:cs typeface="Times New Roman" pitchFamily="18" charset="0"/>
              </a:rPr>
              <a:t> Problem Statement Example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F825889F-8C02-4B3E-BAC3-EB7BB4F87E7E}"/>
              </a:ext>
            </a:extLst>
          </p:cNvPr>
          <p:cNvGraphicFramePr>
            <a:graphicFrameLocks/>
          </p:cNvGraphicFramePr>
          <p:nvPr/>
        </p:nvGraphicFramePr>
        <p:xfrm>
          <a:off x="621631" y="1154533"/>
          <a:ext cx="7900737" cy="486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E1E0653-47EF-4DE3-B4CF-6E3E579E5787}"/>
              </a:ext>
            </a:extLst>
          </p:cNvPr>
          <p:cNvSpPr txBox="1">
            <a:spLocks/>
          </p:cNvSpPr>
          <p:nvPr/>
        </p:nvSpPr>
        <p:spPr bwMode="auto">
          <a:xfrm>
            <a:off x="533400" y="20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kern="0" dirty="0">
                <a:solidFill>
                  <a:srgbClr val="0E7492"/>
                </a:solidFill>
                <a:latin typeface="+mn-lt"/>
                <a:ea typeface="+mj-ea"/>
                <a:cs typeface="Times New Roman" pitchFamily="18" charset="0"/>
              </a:rPr>
              <a:t>The Focus – the Specific Business Problem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F29A65F-17F1-4653-BF85-6242CEBD15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962526"/>
          <a:ext cx="9100686" cy="5163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869EA16-681F-4C6F-BD93-7961F4201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7825"/>
            <a:ext cx="8229600" cy="11430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Times New Roman" pitchFamily="18" charset="0"/>
              </a:rPr>
              <a:t>Quantitative</a:t>
            </a:r>
            <a:r>
              <a:rPr lang="en-US" dirty="0">
                <a:latin typeface="+mn-lt"/>
                <a:cs typeface="Times New Roman" pitchFamily="18" charset="0"/>
              </a:rPr>
              <a:t> Specific Business Problem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9847EB83-2D8E-4CDD-98FA-099E820379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962526"/>
          <a:ext cx="9100686" cy="5163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D4F85821-21A7-4026-AF52-E19E9DE98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Common Issues With Problem Statements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09F4F128-F001-4D08-8FD3-99E8B5378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813"/>
            <a:ext cx="8229600" cy="5010150"/>
          </a:xfrm>
        </p:spPr>
        <p:txBody>
          <a:bodyPr/>
          <a:lstStyle/>
          <a:p>
            <a:pPr eaLnBrk="1" hangingPunct="1"/>
            <a:r>
              <a:rPr lang="en-US" altLang="en-US" sz="2400" b="1"/>
              <a:t>Not business focused</a:t>
            </a:r>
          </a:p>
          <a:p>
            <a:pPr lvl="1" eaLnBrk="1" hangingPunct="1"/>
            <a:r>
              <a:rPr lang="en-US" altLang="en-US" sz="2200"/>
              <a:t>Inclined toward social issue or issue more appropriate for a different discipline (i.e., psychology, sociology, education, etc.)</a:t>
            </a:r>
          </a:p>
          <a:p>
            <a:pPr eaLnBrk="1" hangingPunct="1"/>
            <a:r>
              <a:rPr lang="en-US" altLang="en-US" sz="2400"/>
              <a:t>Does not clearly identify the problem</a:t>
            </a:r>
          </a:p>
          <a:p>
            <a:pPr eaLnBrk="1" hangingPunct="1"/>
            <a:r>
              <a:rPr lang="en-US" altLang="en-US" sz="2400"/>
              <a:t>Often confused with the research question(s)</a:t>
            </a:r>
          </a:p>
          <a:p>
            <a:pPr lvl="1" eaLnBrk="1" hangingPunct="1"/>
            <a:r>
              <a:rPr lang="en-US" altLang="en-US" sz="2200"/>
              <a:t>The business problem is “What is the relationship between…”?</a:t>
            </a:r>
          </a:p>
          <a:p>
            <a:pPr lvl="1" eaLnBrk="1" hangingPunct="1"/>
            <a:r>
              <a:rPr lang="en-US" altLang="en-US" sz="2200"/>
              <a:t>The business problem is “What strategies do business leaders need to…”? </a:t>
            </a:r>
          </a:p>
          <a:p>
            <a:pPr eaLnBrk="1" hangingPunct="1"/>
            <a:r>
              <a:rPr lang="en-US" altLang="en-US" sz="2400"/>
              <a:t>Does not demonstrate need to read/study further</a:t>
            </a:r>
          </a:p>
          <a:p>
            <a:pPr eaLnBrk="1" hangingPunct="1"/>
            <a:r>
              <a:rPr lang="en-US" altLang="en-US" sz="2400"/>
              <a:t>No data-driven anchor (no numbers supported by citations)</a:t>
            </a:r>
          </a:p>
          <a:p>
            <a:pPr eaLnBrk="1" hangingPunct="1"/>
            <a:r>
              <a:rPr lang="en-US" altLang="en-US" sz="2400"/>
              <a:t>More that </a:t>
            </a:r>
            <a:r>
              <a:rPr lang="en-US" altLang="en-US" sz="2400" b="1" u="sng"/>
              <a:t>150</a:t>
            </a:r>
            <a:r>
              <a:rPr lang="en-US" altLang="en-US" sz="2400"/>
              <a:t> words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5C08CAE2F7C1468F5EBBDA142561B1" ma:contentTypeVersion="8" ma:contentTypeDescription="Create a new document." ma:contentTypeScope="" ma:versionID="5a844920fb20d01d58fe62c527d56766">
  <xsd:schema xmlns:xsd="http://www.w3.org/2001/XMLSchema" xmlns:xs="http://www.w3.org/2001/XMLSchema" xmlns:p="http://schemas.microsoft.com/office/2006/metadata/properties" xmlns:ns2="07430bed-61fa-458a-8d4b-1be730f22dae" xmlns:ns3="eeeb32fc-8852-4d50-b21e-04f5389fdfb8" xmlns:ns4="http://schemas.microsoft.com/sharepoint/v4" targetNamespace="http://schemas.microsoft.com/office/2006/metadata/properties" ma:root="true" ma:fieldsID="6c270d162b7122438e53d9da3cdaf776" ns2:_="" ns3:_="" ns4:_="">
    <xsd:import namespace="07430bed-61fa-458a-8d4b-1be730f22dae"/>
    <xsd:import namespace="eeeb32fc-8852-4d50-b21e-04f5389fdfb8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430bed-61fa-458a-8d4b-1be730f22d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eb32fc-8852-4d50-b21e-04f5389fdfb8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61E135-DF48-48B7-B814-3CECEE930CE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07430bed-61fa-458a-8d4b-1be730f22dae"/>
    <ds:schemaRef ds:uri="eeeb32fc-8852-4d50-b21e-04f5389fdfb8"/>
    <ds:schemaRef ds:uri="http://schemas.microsoft.com/sharepoint/v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523</Words>
  <Application>Microsoft Office PowerPoint</Application>
  <PresentationFormat>On-screen Show (4:3)</PresentationFormat>
  <Paragraphs>58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DDBA 8161 – Week 8   Formulating a DBA Problem Statement</vt:lpstr>
      <vt:lpstr>Problem Statement</vt:lpstr>
      <vt:lpstr>PowerPoint Presentation</vt:lpstr>
      <vt:lpstr>Quantitative Problem Statement Example</vt:lpstr>
      <vt:lpstr>PowerPoint Presentation</vt:lpstr>
      <vt:lpstr>Quantitative Specific Business Problem</vt:lpstr>
      <vt:lpstr>Common Issues With Problem Statements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Office 2004 Test Drive User</dc:creator>
  <cp:lastModifiedBy>staci harris</cp:lastModifiedBy>
  <cp:revision>38</cp:revision>
  <dcterms:created xsi:type="dcterms:W3CDTF">2011-12-02T05:16:38Z</dcterms:created>
  <dcterms:modified xsi:type="dcterms:W3CDTF">2019-06-23T05:27:27Z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onOverlay">
    <vt:lpwstr/>
  </property>
</Properties>
</file>